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4"/>
  </p:notesMasterIdLst>
  <p:sldIdLst>
    <p:sldId id="446" r:id="rId5"/>
    <p:sldId id="456" r:id="rId6"/>
    <p:sldId id="457" r:id="rId7"/>
    <p:sldId id="465" r:id="rId8"/>
    <p:sldId id="447" r:id="rId9"/>
    <p:sldId id="470" r:id="rId10"/>
    <p:sldId id="458" r:id="rId11"/>
    <p:sldId id="449" r:id="rId12"/>
    <p:sldId id="471" r:id="rId13"/>
    <p:sldId id="487" r:id="rId14"/>
    <p:sldId id="464" r:id="rId15"/>
    <p:sldId id="491" r:id="rId16"/>
    <p:sldId id="476" r:id="rId17"/>
    <p:sldId id="477" r:id="rId18"/>
    <p:sldId id="492" r:id="rId19"/>
    <p:sldId id="475" r:id="rId20"/>
    <p:sldId id="455" r:id="rId21"/>
    <p:sldId id="451" r:id="rId22"/>
    <p:sldId id="478" r:id="rId23"/>
    <p:sldId id="485" r:id="rId24"/>
    <p:sldId id="486" r:id="rId25"/>
    <p:sldId id="474" r:id="rId26"/>
    <p:sldId id="468" r:id="rId27"/>
    <p:sldId id="469" r:id="rId28"/>
    <p:sldId id="479" r:id="rId29"/>
    <p:sldId id="489" r:id="rId30"/>
    <p:sldId id="490" r:id="rId31"/>
    <p:sldId id="459" r:id="rId32"/>
    <p:sldId id="494" r:id="rId33"/>
    <p:sldId id="460" r:id="rId34"/>
    <p:sldId id="461" r:id="rId35"/>
    <p:sldId id="488" r:id="rId36"/>
    <p:sldId id="463" r:id="rId37"/>
    <p:sldId id="452" r:id="rId38"/>
    <p:sldId id="462" r:id="rId39"/>
    <p:sldId id="454" r:id="rId40"/>
    <p:sldId id="466" r:id="rId41"/>
    <p:sldId id="448" r:id="rId42"/>
    <p:sldId id="493" r:id="rId43"/>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D9F2"/>
    <a:srgbClr val="4FBCE7"/>
    <a:srgbClr val="82CFEE"/>
    <a:srgbClr val="1885B0"/>
    <a:srgbClr val="FFFF00"/>
    <a:srgbClr val="1C9ED3"/>
    <a:srgbClr val="333333"/>
    <a:srgbClr val="189ED9"/>
    <a:srgbClr val="F4960C"/>
    <a:srgbClr val="1A679E"/>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69506" autoAdjust="0"/>
  </p:normalViewPr>
  <p:slideViewPr>
    <p:cSldViewPr>
      <p:cViewPr>
        <p:scale>
          <a:sx n="80" d="100"/>
          <a:sy n="80" d="100"/>
        </p:scale>
        <p:origin x="-1378" y="-58"/>
      </p:cViewPr>
      <p:guideLst>
        <p:guide orient="horz" pos="2160"/>
        <p:guide pos="2880"/>
      </p:guideLst>
    </p:cSldViewPr>
  </p:slideViewPr>
  <p:outlineViewPr>
    <p:cViewPr>
      <p:scale>
        <a:sx n="33" d="100"/>
        <a:sy n="33" d="100"/>
      </p:scale>
      <p:origin x="48" y="7952"/>
    </p:cViewPr>
  </p:outlineViewPr>
  <p:notesTextViewPr>
    <p:cViewPr>
      <p:scale>
        <a:sx n="108" d="100"/>
        <a:sy n="108" d="100"/>
      </p:scale>
      <p:origin x="0" y="0"/>
    </p:cViewPr>
  </p:notesTextViewPr>
  <p:sorterViewPr>
    <p:cViewPr>
      <p:scale>
        <a:sx n="110" d="100"/>
        <a:sy n="110" d="100"/>
      </p:scale>
      <p:origin x="0" y="140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984326-0ED3-41AF-ACE4-9F4D4E995FEA}" type="doc">
      <dgm:prSet loTypeId="urn:microsoft.com/office/officeart/2005/8/layout/vList2" loCatId="list" qsTypeId="urn:microsoft.com/office/officeart/2005/8/quickstyle/simple1" qsCatId="simple" csTypeId="urn:microsoft.com/office/officeart/2005/8/colors/accent2_3" csCatId="accent2" phldr="1"/>
      <dgm:spPr/>
      <dgm:t>
        <a:bodyPr/>
        <a:lstStyle/>
        <a:p>
          <a:endParaRPr lang="en-AU"/>
        </a:p>
      </dgm:t>
    </dgm:pt>
    <dgm:pt modelId="{655ABE41-7F82-4D1F-AE0F-CB57A7985BFF}">
      <dgm:prSet custT="1"/>
      <dgm:spPr/>
      <dgm:t>
        <a:bodyPr/>
        <a:lstStyle/>
        <a:p>
          <a:pPr rtl="0"/>
          <a:r>
            <a:rPr lang="en-US" sz="2000" dirty="0" smtClean="0"/>
            <a:t>Set up and login to the NHVR Portal with a User Profile</a:t>
          </a:r>
          <a:endParaRPr lang="en-AU" sz="2000" dirty="0"/>
        </a:p>
      </dgm:t>
    </dgm:pt>
    <dgm:pt modelId="{1DECDE22-B434-4D2A-917F-75E39B2117E2}" type="parTrans" cxnId="{5623B1AE-D587-4305-BDAF-F08F22217945}">
      <dgm:prSet/>
      <dgm:spPr/>
      <dgm:t>
        <a:bodyPr/>
        <a:lstStyle/>
        <a:p>
          <a:endParaRPr lang="en-AU" sz="2000"/>
        </a:p>
      </dgm:t>
    </dgm:pt>
    <dgm:pt modelId="{7946FEDC-3241-4D7F-A77B-03D24C622908}" type="sibTrans" cxnId="{5623B1AE-D587-4305-BDAF-F08F22217945}">
      <dgm:prSet/>
      <dgm:spPr/>
      <dgm:t>
        <a:bodyPr/>
        <a:lstStyle/>
        <a:p>
          <a:endParaRPr lang="en-AU" sz="2000"/>
        </a:p>
      </dgm:t>
    </dgm:pt>
    <dgm:pt modelId="{C2AF0CC1-DE2D-4667-A0EC-75D8DE521023}">
      <dgm:prSet custT="1"/>
      <dgm:spPr/>
      <dgm:t>
        <a:bodyPr/>
        <a:lstStyle/>
        <a:p>
          <a:pPr rtl="0"/>
          <a:r>
            <a:rPr lang="en-US" sz="2000" dirty="0" smtClean="0"/>
            <a:t>Manage your user profile</a:t>
          </a:r>
          <a:endParaRPr lang="en-AU" sz="2000" dirty="0"/>
        </a:p>
      </dgm:t>
    </dgm:pt>
    <dgm:pt modelId="{55C92040-177C-4B8A-924C-85BC61C2506F}" type="parTrans" cxnId="{6BF8219C-FDD1-4D0C-BC72-6DD38A061CD1}">
      <dgm:prSet/>
      <dgm:spPr/>
      <dgm:t>
        <a:bodyPr/>
        <a:lstStyle/>
        <a:p>
          <a:endParaRPr lang="en-AU" sz="2000"/>
        </a:p>
      </dgm:t>
    </dgm:pt>
    <dgm:pt modelId="{B9D03B13-B275-42FE-B275-05344A7EA3CF}" type="sibTrans" cxnId="{6BF8219C-FDD1-4D0C-BC72-6DD38A061CD1}">
      <dgm:prSet/>
      <dgm:spPr/>
      <dgm:t>
        <a:bodyPr/>
        <a:lstStyle/>
        <a:p>
          <a:endParaRPr lang="en-AU" sz="2000"/>
        </a:p>
      </dgm:t>
    </dgm:pt>
    <dgm:pt modelId="{8E69BCB7-7ECD-4DE6-8565-ABE3ECE667D5}">
      <dgm:prSet custT="1"/>
      <dgm:spPr/>
      <dgm:t>
        <a:bodyPr/>
        <a:lstStyle/>
        <a:p>
          <a:pPr rtl="0"/>
          <a:r>
            <a:rPr lang="en-US" sz="2000" dirty="0" smtClean="0"/>
            <a:t>Know where to go to get help</a:t>
          </a:r>
        </a:p>
      </dgm:t>
    </dgm:pt>
    <dgm:pt modelId="{7C5F5CDD-DB78-40A1-BB57-454B48BB9695}" type="parTrans" cxnId="{478D4084-0441-4D23-A933-F694EF6A8F8A}">
      <dgm:prSet/>
      <dgm:spPr/>
      <dgm:t>
        <a:bodyPr/>
        <a:lstStyle/>
        <a:p>
          <a:endParaRPr lang="en-AU" sz="2000"/>
        </a:p>
      </dgm:t>
    </dgm:pt>
    <dgm:pt modelId="{984538C0-9EFE-4CFE-A046-BF9E2DAC5093}" type="sibTrans" cxnId="{478D4084-0441-4D23-A933-F694EF6A8F8A}">
      <dgm:prSet/>
      <dgm:spPr/>
      <dgm:t>
        <a:bodyPr/>
        <a:lstStyle/>
        <a:p>
          <a:endParaRPr lang="en-AU" sz="2000"/>
        </a:p>
      </dgm:t>
    </dgm:pt>
    <dgm:pt modelId="{DA9C58AB-FC3A-48F8-A385-0B2859F94271}">
      <dgm:prSet custT="1"/>
      <dgm:spPr/>
      <dgm:t>
        <a:bodyPr/>
        <a:lstStyle/>
        <a:p>
          <a:pPr rtl="0"/>
          <a:r>
            <a:rPr lang="en-US" sz="2000" dirty="0" smtClean="0"/>
            <a:t>View and request shared registration information</a:t>
          </a:r>
          <a:endParaRPr lang="en-AU" sz="2000" dirty="0"/>
        </a:p>
      </dgm:t>
    </dgm:pt>
    <dgm:pt modelId="{77788789-65E9-451B-9054-DAD48A4C851F}" type="parTrans" cxnId="{23C4EAD2-EFC4-4DB6-8C36-FD9DC14AE3C1}">
      <dgm:prSet/>
      <dgm:spPr/>
      <dgm:t>
        <a:bodyPr/>
        <a:lstStyle/>
        <a:p>
          <a:endParaRPr lang="en-AU" sz="2000"/>
        </a:p>
      </dgm:t>
    </dgm:pt>
    <dgm:pt modelId="{C389A396-E80C-4A65-B707-262AF87DDB9E}" type="sibTrans" cxnId="{23C4EAD2-EFC4-4DB6-8C36-FD9DC14AE3C1}">
      <dgm:prSet/>
      <dgm:spPr/>
      <dgm:t>
        <a:bodyPr/>
        <a:lstStyle/>
        <a:p>
          <a:endParaRPr lang="en-AU" sz="2000"/>
        </a:p>
      </dgm:t>
    </dgm:pt>
    <dgm:pt modelId="{7FD539ED-C6DF-48C4-9AFC-0BD9B0A78EA5}">
      <dgm:prSet custT="1"/>
      <dgm:spPr/>
      <dgm:t>
        <a:bodyPr/>
        <a:lstStyle/>
        <a:p>
          <a:pPr rtl="0"/>
          <a:r>
            <a:rPr lang="en-US" sz="2000" dirty="0" smtClean="0"/>
            <a:t>Link your User Profile to a Customer Account</a:t>
          </a:r>
          <a:endParaRPr lang="en-AU" sz="2000" dirty="0"/>
        </a:p>
      </dgm:t>
    </dgm:pt>
    <dgm:pt modelId="{CC5ED03C-AE85-4B26-BF1A-14F3CEF69982}" type="parTrans" cxnId="{47EF2835-B1CC-468B-AC77-D8D08BFA5040}">
      <dgm:prSet/>
      <dgm:spPr/>
      <dgm:t>
        <a:bodyPr/>
        <a:lstStyle/>
        <a:p>
          <a:endParaRPr lang="en-AU" sz="2000"/>
        </a:p>
      </dgm:t>
    </dgm:pt>
    <dgm:pt modelId="{E3A93CA6-9265-4B75-880B-672D7C3066DD}" type="sibTrans" cxnId="{47EF2835-B1CC-468B-AC77-D8D08BFA5040}">
      <dgm:prSet/>
      <dgm:spPr/>
      <dgm:t>
        <a:bodyPr/>
        <a:lstStyle/>
        <a:p>
          <a:endParaRPr lang="en-AU" sz="2000"/>
        </a:p>
      </dgm:t>
    </dgm:pt>
    <dgm:pt modelId="{A5D44461-8E6C-454D-9519-68241E667CD5}">
      <dgm:prSet custT="1"/>
      <dgm:spPr/>
      <dgm:t>
        <a:bodyPr/>
        <a:lstStyle/>
        <a:p>
          <a:pPr rtl="0"/>
          <a:r>
            <a:rPr lang="en-US" sz="2000" dirty="0" smtClean="0"/>
            <a:t>Navigate the NHVR Portal interface</a:t>
          </a:r>
          <a:endParaRPr lang="en-AU" sz="2000" dirty="0"/>
        </a:p>
      </dgm:t>
    </dgm:pt>
    <dgm:pt modelId="{DD0CA2D8-554C-4B38-8D9A-B1C49E98C8D4}" type="parTrans" cxnId="{4EAB4963-B396-47F0-8CAB-DEFEF7922E5F}">
      <dgm:prSet/>
      <dgm:spPr/>
      <dgm:t>
        <a:bodyPr/>
        <a:lstStyle/>
        <a:p>
          <a:endParaRPr lang="en-AU" sz="2000"/>
        </a:p>
      </dgm:t>
    </dgm:pt>
    <dgm:pt modelId="{645CD5BF-ED8B-4E36-92E7-7A8420DD9429}" type="sibTrans" cxnId="{4EAB4963-B396-47F0-8CAB-DEFEF7922E5F}">
      <dgm:prSet/>
      <dgm:spPr/>
      <dgm:t>
        <a:bodyPr/>
        <a:lstStyle/>
        <a:p>
          <a:endParaRPr lang="en-AU" sz="2000"/>
        </a:p>
      </dgm:t>
    </dgm:pt>
    <dgm:pt modelId="{8DBDAC53-3BB4-470C-AA9E-3757198FBA30}">
      <dgm:prSet custT="1"/>
      <dgm:spPr/>
      <dgm:t>
        <a:bodyPr/>
        <a:lstStyle/>
        <a:p>
          <a:pPr rtl="0"/>
          <a:r>
            <a:rPr lang="en-US" sz="2000" dirty="0" err="1" smtClean="0"/>
            <a:t>Personalise</a:t>
          </a:r>
          <a:r>
            <a:rPr lang="en-US" sz="2000" dirty="0" smtClean="0"/>
            <a:t> columns in tables</a:t>
          </a:r>
          <a:endParaRPr lang="en-AU" sz="2000" dirty="0"/>
        </a:p>
      </dgm:t>
    </dgm:pt>
    <dgm:pt modelId="{C451ED23-D05F-4E3B-80D5-E36A50C3184C}" type="parTrans" cxnId="{C134A7D7-5B41-4E12-B244-37F14BC0047F}">
      <dgm:prSet/>
      <dgm:spPr/>
      <dgm:t>
        <a:bodyPr/>
        <a:lstStyle/>
        <a:p>
          <a:endParaRPr lang="en-AU" sz="2000"/>
        </a:p>
      </dgm:t>
    </dgm:pt>
    <dgm:pt modelId="{816AFE59-FDA3-449D-B271-E57AA11966CA}" type="sibTrans" cxnId="{C134A7D7-5B41-4E12-B244-37F14BC0047F}">
      <dgm:prSet/>
      <dgm:spPr/>
      <dgm:t>
        <a:bodyPr/>
        <a:lstStyle/>
        <a:p>
          <a:endParaRPr lang="en-AU" sz="2000"/>
        </a:p>
      </dgm:t>
    </dgm:pt>
    <dgm:pt modelId="{11F4F042-630B-4FB4-968E-0836A356CAFA}">
      <dgm:prSet custT="1"/>
      <dgm:spPr/>
      <dgm:t>
        <a:bodyPr/>
        <a:lstStyle/>
        <a:p>
          <a:pPr rtl="0"/>
          <a:r>
            <a:rPr lang="en-US" sz="2000" dirty="0" smtClean="0"/>
            <a:t>Add and edit Tabs</a:t>
          </a:r>
          <a:endParaRPr lang="en-AU" sz="2000" dirty="0"/>
        </a:p>
      </dgm:t>
    </dgm:pt>
    <dgm:pt modelId="{1EB002A5-DA81-476B-A2FD-42F9CCF8C4B6}" type="parTrans" cxnId="{74F9884A-0E3C-4B86-B718-8BD1BAF063B5}">
      <dgm:prSet/>
      <dgm:spPr/>
      <dgm:t>
        <a:bodyPr/>
        <a:lstStyle/>
        <a:p>
          <a:endParaRPr lang="en-AU"/>
        </a:p>
      </dgm:t>
    </dgm:pt>
    <dgm:pt modelId="{5F07740D-886C-4448-90BC-F0A413F544FE}" type="sibTrans" cxnId="{74F9884A-0E3C-4B86-B718-8BD1BAF063B5}">
      <dgm:prSet/>
      <dgm:spPr/>
      <dgm:t>
        <a:bodyPr/>
        <a:lstStyle/>
        <a:p>
          <a:endParaRPr lang="en-AU"/>
        </a:p>
      </dgm:t>
    </dgm:pt>
    <dgm:pt modelId="{89E5ED28-2A54-41A3-8233-A4F6016460C0}">
      <dgm:prSet custT="1"/>
      <dgm:spPr/>
      <dgm:t>
        <a:bodyPr/>
        <a:lstStyle/>
        <a:p>
          <a:pPr rtl="0"/>
          <a:r>
            <a:rPr lang="en-US" sz="2000" dirty="0" smtClean="0"/>
            <a:t>Search registration information</a:t>
          </a:r>
          <a:endParaRPr lang="en-AU" sz="2000" dirty="0"/>
        </a:p>
      </dgm:t>
    </dgm:pt>
    <dgm:pt modelId="{F10CBC7D-9D74-4878-8825-DF342C38F6DD}" type="parTrans" cxnId="{8935AB5F-3F94-4B48-B4D1-8123B1CF7660}">
      <dgm:prSet/>
      <dgm:spPr/>
      <dgm:t>
        <a:bodyPr/>
        <a:lstStyle/>
        <a:p>
          <a:endParaRPr lang="en-AU"/>
        </a:p>
      </dgm:t>
    </dgm:pt>
    <dgm:pt modelId="{0712894D-6171-48C6-93BF-A9847C1C0A79}" type="sibTrans" cxnId="{8935AB5F-3F94-4B48-B4D1-8123B1CF7660}">
      <dgm:prSet/>
      <dgm:spPr/>
      <dgm:t>
        <a:bodyPr/>
        <a:lstStyle/>
        <a:p>
          <a:endParaRPr lang="en-AU"/>
        </a:p>
      </dgm:t>
    </dgm:pt>
    <dgm:pt modelId="{34309CEC-7021-4397-B9AB-2D2F23D0B123}" type="pres">
      <dgm:prSet presAssocID="{CA984326-0ED3-41AF-ACE4-9F4D4E995FEA}" presName="linear" presStyleCnt="0">
        <dgm:presLayoutVars>
          <dgm:animLvl val="lvl"/>
          <dgm:resizeHandles val="exact"/>
        </dgm:presLayoutVars>
      </dgm:prSet>
      <dgm:spPr/>
      <dgm:t>
        <a:bodyPr/>
        <a:lstStyle/>
        <a:p>
          <a:endParaRPr lang="en-AU"/>
        </a:p>
      </dgm:t>
    </dgm:pt>
    <dgm:pt modelId="{48730D63-55DC-4D31-A843-7F168A3F5B95}" type="pres">
      <dgm:prSet presAssocID="{655ABE41-7F82-4D1F-AE0F-CB57A7985BFF}" presName="parentText" presStyleLbl="node1" presStyleIdx="0" presStyleCnt="9">
        <dgm:presLayoutVars>
          <dgm:chMax val="0"/>
          <dgm:bulletEnabled val="1"/>
        </dgm:presLayoutVars>
      </dgm:prSet>
      <dgm:spPr/>
      <dgm:t>
        <a:bodyPr/>
        <a:lstStyle/>
        <a:p>
          <a:endParaRPr lang="en-AU"/>
        </a:p>
      </dgm:t>
    </dgm:pt>
    <dgm:pt modelId="{66FCA8FF-E857-480B-968C-B9A2AEBC545C}" type="pres">
      <dgm:prSet presAssocID="{7946FEDC-3241-4D7F-A77B-03D24C622908}" presName="spacer" presStyleCnt="0"/>
      <dgm:spPr/>
    </dgm:pt>
    <dgm:pt modelId="{D7A51635-66E5-4E7C-AF0F-F62A1930F3CC}" type="pres">
      <dgm:prSet presAssocID="{7FD539ED-C6DF-48C4-9AFC-0BD9B0A78EA5}" presName="parentText" presStyleLbl="node1" presStyleIdx="1" presStyleCnt="9">
        <dgm:presLayoutVars>
          <dgm:chMax val="0"/>
          <dgm:bulletEnabled val="1"/>
        </dgm:presLayoutVars>
      </dgm:prSet>
      <dgm:spPr/>
      <dgm:t>
        <a:bodyPr/>
        <a:lstStyle/>
        <a:p>
          <a:endParaRPr lang="en-AU"/>
        </a:p>
      </dgm:t>
    </dgm:pt>
    <dgm:pt modelId="{E0E5EF32-21A9-4F3D-9C7D-462374504969}" type="pres">
      <dgm:prSet presAssocID="{E3A93CA6-9265-4B75-880B-672D7C3066DD}" presName="spacer" presStyleCnt="0"/>
      <dgm:spPr/>
    </dgm:pt>
    <dgm:pt modelId="{E3C0BC15-9FFA-44A6-BC40-7791051B3F39}" type="pres">
      <dgm:prSet presAssocID="{A5D44461-8E6C-454D-9519-68241E667CD5}" presName="parentText" presStyleLbl="node1" presStyleIdx="2" presStyleCnt="9">
        <dgm:presLayoutVars>
          <dgm:chMax val="0"/>
          <dgm:bulletEnabled val="1"/>
        </dgm:presLayoutVars>
      </dgm:prSet>
      <dgm:spPr/>
      <dgm:t>
        <a:bodyPr/>
        <a:lstStyle/>
        <a:p>
          <a:endParaRPr lang="en-AU"/>
        </a:p>
      </dgm:t>
    </dgm:pt>
    <dgm:pt modelId="{2BB9BC74-93BF-4BEB-B8C2-EE720C9C3E52}" type="pres">
      <dgm:prSet presAssocID="{645CD5BF-ED8B-4E36-92E7-7A8420DD9429}" presName="spacer" presStyleCnt="0"/>
      <dgm:spPr/>
    </dgm:pt>
    <dgm:pt modelId="{1913676F-3967-437F-9A44-248E0EBD069F}" type="pres">
      <dgm:prSet presAssocID="{8DBDAC53-3BB4-470C-AA9E-3757198FBA30}" presName="parentText" presStyleLbl="node1" presStyleIdx="3" presStyleCnt="9">
        <dgm:presLayoutVars>
          <dgm:chMax val="0"/>
          <dgm:bulletEnabled val="1"/>
        </dgm:presLayoutVars>
      </dgm:prSet>
      <dgm:spPr/>
      <dgm:t>
        <a:bodyPr/>
        <a:lstStyle/>
        <a:p>
          <a:endParaRPr lang="en-AU"/>
        </a:p>
      </dgm:t>
    </dgm:pt>
    <dgm:pt modelId="{A184E80D-7B98-4F65-ACE0-EC9605E9FE2E}" type="pres">
      <dgm:prSet presAssocID="{816AFE59-FDA3-449D-B271-E57AA11966CA}" presName="spacer" presStyleCnt="0"/>
      <dgm:spPr/>
    </dgm:pt>
    <dgm:pt modelId="{6F9148AD-79C8-451B-AEA5-9BA3001F75F0}" type="pres">
      <dgm:prSet presAssocID="{89E5ED28-2A54-41A3-8233-A4F6016460C0}" presName="parentText" presStyleLbl="node1" presStyleIdx="4" presStyleCnt="9">
        <dgm:presLayoutVars>
          <dgm:chMax val="0"/>
          <dgm:bulletEnabled val="1"/>
        </dgm:presLayoutVars>
      </dgm:prSet>
      <dgm:spPr/>
      <dgm:t>
        <a:bodyPr/>
        <a:lstStyle/>
        <a:p>
          <a:endParaRPr lang="en-AU"/>
        </a:p>
      </dgm:t>
    </dgm:pt>
    <dgm:pt modelId="{AE178475-1F71-42F4-B8BD-D93B93F82061}" type="pres">
      <dgm:prSet presAssocID="{0712894D-6171-48C6-93BF-A9847C1C0A79}" presName="spacer" presStyleCnt="0"/>
      <dgm:spPr/>
    </dgm:pt>
    <dgm:pt modelId="{53A0C9B5-7F70-4119-A3FD-4DDBB39AAA1C}" type="pres">
      <dgm:prSet presAssocID="{11F4F042-630B-4FB4-968E-0836A356CAFA}" presName="parentText" presStyleLbl="node1" presStyleIdx="5" presStyleCnt="9">
        <dgm:presLayoutVars>
          <dgm:chMax val="0"/>
          <dgm:bulletEnabled val="1"/>
        </dgm:presLayoutVars>
      </dgm:prSet>
      <dgm:spPr/>
      <dgm:t>
        <a:bodyPr/>
        <a:lstStyle/>
        <a:p>
          <a:endParaRPr lang="en-AU"/>
        </a:p>
      </dgm:t>
    </dgm:pt>
    <dgm:pt modelId="{B06D91DA-BCC2-4C97-8A48-DBBB2D6DCCB0}" type="pres">
      <dgm:prSet presAssocID="{5F07740D-886C-4448-90BC-F0A413F544FE}" presName="spacer" presStyleCnt="0"/>
      <dgm:spPr/>
    </dgm:pt>
    <dgm:pt modelId="{17407C01-3221-4E6B-9B7D-39B6B308C1D0}" type="pres">
      <dgm:prSet presAssocID="{DA9C58AB-FC3A-48F8-A385-0B2859F94271}" presName="parentText" presStyleLbl="node1" presStyleIdx="6" presStyleCnt="9">
        <dgm:presLayoutVars>
          <dgm:chMax val="0"/>
          <dgm:bulletEnabled val="1"/>
        </dgm:presLayoutVars>
      </dgm:prSet>
      <dgm:spPr/>
      <dgm:t>
        <a:bodyPr/>
        <a:lstStyle/>
        <a:p>
          <a:endParaRPr lang="en-AU"/>
        </a:p>
      </dgm:t>
    </dgm:pt>
    <dgm:pt modelId="{27895E2A-CF86-4D1D-832C-D3211C1C182A}" type="pres">
      <dgm:prSet presAssocID="{C389A396-E80C-4A65-B707-262AF87DDB9E}" presName="spacer" presStyleCnt="0"/>
      <dgm:spPr/>
    </dgm:pt>
    <dgm:pt modelId="{10A7C045-D68F-49B4-8324-24F37DA82AA4}" type="pres">
      <dgm:prSet presAssocID="{C2AF0CC1-DE2D-4667-A0EC-75D8DE521023}" presName="parentText" presStyleLbl="node1" presStyleIdx="7" presStyleCnt="9">
        <dgm:presLayoutVars>
          <dgm:chMax val="0"/>
          <dgm:bulletEnabled val="1"/>
        </dgm:presLayoutVars>
      </dgm:prSet>
      <dgm:spPr/>
      <dgm:t>
        <a:bodyPr/>
        <a:lstStyle/>
        <a:p>
          <a:endParaRPr lang="en-AU"/>
        </a:p>
      </dgm:t>
    </dgm:pt>
    <dgm:pt modelId="{0D4036C5-1FFF-4020-8EB4-323370DB1B29}" type="pres">
      <dgm:prSet presAssocID="{B9D03B13-B275-42FE-B275-05344A7EA3CF}" presName="spacer" presStyleCnt="0"/>
      <dgm:spPr/>
    </dgm:pt>
    <dgm:pt modelId="{79068E7E-CA07-4132-BE63-720E25005C95}" type="pres">
      <dgm:prSet presAssocID="{8E69BCB7-7ECD-4DE6-8565-ABE3ECE667D5}" presName="parentText" presStyleLbl="node1" presStyleIdx="8" presStyleCnt="9">
        <dgm:presLayoutVars>
          <dgm:chMax val="0"/>
          <dgm:bulletEnabled val="1"/>
        </dgm:presLayoutVars>
      </dgm:prSet>
      <dgm:spPr/>
      <dgm:t>
        <a:bodyPr/>
        <a:lstStyle/>
        <a:p>
          <a:endParaRPr lang="en-AU"/>
        </a:p>
      </dgm:t>
    </dgm:pt>
  </dgm:ptLst>
  <dgm:cxnLst>
    <dgm:cxn modelId="{478D4084-0441-4D23-A933-F694EF6A8F8A}" srcId="{CA984326-0ED3-41AF-ACE4-9F4D4E995FEA}" destId="{8E69BCB7-7ECD-4DE6-8565-ABE3ECE667D5}" srcOrd="8" destOrd="0" parTransId="{7C5F5CDD-DB78-40A1-BB57-454B48BB9695}" sibTransId="{984538C0-9EFE-4CFE-A046-BF9E2DAC5093}"/>
    <dgm:cxn modelId="{CD296AE2-9BA8-48E5-A000-87365DA7C53B}" type="presOf" srcId="{8E69BCB7-7ECD-4DE6-8565-ABE3ECE667D5}" destId="{79068E7E-CA07-4132-BE63-720E25005C95}" srcOrd="0" destOrd="0" presId="urn:microsoft.com/office/officeart/2005/8/layout/vList2"/>
    <dgm:cxn modelId="{3C45DA7D-EA40-474D-9C7F-3B96EB6EA5D6}" type="presOf" srcId="{8DBDAC53-3BB4-470C-AA9E-3757198FBA30}" destId="{1913676F-3967-437F-9A44-248E0EBD069F}" srcOrd="0" destOrd="0" presId="urn:microsoft.com/office/officeart/2005/8/layout/vList2"/>
    <dgm:cxn modelId="{5623B1AE-D587-4305-BDAF-F08F22217945}" srcId="{CA984326-0ED3-41AF-ACE4-9F4D4E995FEA}" destId="{655ABE41-7F82-4D1F-AE0F-CB57A7985BFF}" srcOrd="0" destOrd="0" parTransId="{1DECDE22-B434-4D2A-917F-75E39B2117E2}" sibTransId="{7946FEDC-3241-4D7F-A77B-03D24C622908}"/>
    <dgm:cxn modelId="{2A4194A1-14AE-4C04-BB22-CF47B577189A}" type="presOf" srcId="{C2AF0CC1-DE2D-4667-A0EC-75D8DE521023}" destId="{10A7C045-D68F-49B4-8324-24F37DA82AA4}" srcOrd="0" destOrd="0" presId="urn:microsoft.com/office/officeart/2005/8/layout/vList2"/>
    <dgm:cxn modelId="{C134A7D7-5B41-4E12-B244-37F14BC0047F}" srcId="{CA984326-0ED3-41AF-ACE4-9F4D4E995FEA}" destId="{8DBDAC53-3BB4-470C-AA9E-3757198FBA30}" srcOrd="3" destOrd="0" parTransId="{C451ED23-D05F-4E3B-80D5-E36A50C3184C}" sibTransId="{816AFE59-FDA3-449D-B271-E57AA11966CA}"/>
    <dgm:cxn modelId="{C24263F9-4AFC-4B23-B423-BE7DAF9DE64E}" type="presOf" srcId="{655ABE41-7F82-4D1F-AE0F-CB57A7985BFF}" destId="{48730D63-55DC-4D31-A843-7F168A3F5B95}" srcOrd="0" destOrd="0" presId="urn:microsoft.com/office/officeart/2005/8/layout/vList2"/>
    <dgm:cxn modelId="{6BF8219C-FDD1-4D0C-BC72-6DD38A061CD1}" srcId="{CA984326-0ED3-41AF-ACE4-9F4D4E995FEA}" destId="{C2AF0CC1-DE2D-4667-A0EC-75D8DE521023}" srcOrd="7" destOrd="0" parTransId="{55C92040-177C-4B8A-924C-85BC61C2506F}" sibTransId="{B9D03B13-B275-42FE-B275-05344A7EA3CF}"/>
    <dgm:cxn modelId="{4EAB4963-B396-47F0-8CAB-DEFEF7922E5F}" srcId="{CA984326-0ED3-41AF-ACE4-9F4D4E995FEA}" destId="{A5D44461-8E6C-454D-9519-68241E667CD5}" srcOrd="2" destOrd="0" parTransId="{DD0CA2D8-554C-4B38-8D9A-B1C49E98C8D4}" sibTransId="{645CD5BF-ED8B-4E36-92E7-7A8420DD9429}"/>
    <dgm:cxn modelId="{5F0D1C5C-F792-40D0-BC73-617B1ECE65E5}" type="presOf" srcId="{7FD539ED-C6DF-48C4-9AFC-0BD9B0A78EA5}" destId="{D7A51635-66E5-4E7C-AF0F-F62A1930F3CC}" srcOrd="0" destOrd="0" presId="urn:microsoft.com/office/officeart/2005/8/layout/vList2"/>
    <dgm:cxn modelId="{47EF2835-B1CC-468B-AC77-D8D08BFA5040}" srcId="{CA984326-0ED3-41AF-ACE4-9F4D4E995FEA}" destId="{7FD539ED-C6DF-48C4-9AFC-0BD9B0A78EA5}" srcOrd="1" destOrd="0" parTransId="{CC5ED03C-AE85-4B26-BF1A-14F3CEF69982}" sibTransId="{E3A93CA6-9265-4B75-880B-672D7C3066DD}"/>
    <dgm:cxn modelId="{0593E6BF-C2EE-4C4C-A3B9-6CA692593F6F}" type="presOf" srcId="{DA9C58AB-FC3A-48F8-A385-0B2859F94271}" destId="{17407C01-3221-4E6B-9B7D-39B6B308C1D0}" srcOrd="0" destOrd="0" presId="urn:microsoft.com/office/officeart/2005/8/layout/vList2"/>
    <dgm:cxn modelId="{7E68237D-2B1D-41B1-B326-148EFCF8F68F}" type="presOf" srcId="{CA984326-0ED3-41AF-ACE4-9F4D4E995FEA}" destId="{34309CEC-7021-4397-B9AB-2D2F23D0B123}" srcOrd="0" destOrd="0" presId="urn:microsoft.com/office/officeart/2005/8/layout/vList2"/>
    <dgm:cxn modelId="{2F89556E-9F1E-431D-8951-A25C68548196}" type="presOf" srcId="{A5D44461-8E6C-454D-9519-68241E667CD5}" destId="{E3C0BC15-9FFA-44A6-BC40-7791051B3F39}" srcOrd="0" destOrd="0" presId="urn:microsoft.com/office/officeart/2005/8/layout/vList2"/>
    <dgm:cxn modelId="{E4F186A9-1B70-4A52-BBEC-B3A180A20C30}" type="presOf" srcId="{89E5ED28-2A54-41A3-8233-A4F6016460C0}" destId="{6F9148AD-79C8-451B-AEA5-9BA3001F75F0}" srcOrd="0" destOrd="0" presId="urn:microsoft.com/office/officeart/2005/8/layout/vList2"/>
    <dgm:cxn modelId="{8935AB5F-3F94-4B48-B4D1-8123B1CF7660}" srcId="{CA984326-0ED3-41AF-ACE4-9F4D4E995FEA}" destId="{89E5ED28-2A54-41A3-8233-A4F6016460C0}" srcOrd="4" destOrd="0" parTransId="{F10CBC7D-9D74-4878-8825-DF342C38F6DD}" sibTransId="{0712894D-6171-48C6-93BF-A9847C1C0A79}"/>
    <dgm:cxn modelId="{23C4EAD2-EFC4-4DB6-8C36-FD9DC14AE3C1}" srcId="{CA984326-0ED3-41AF-ACE4-9F4D4E995FEA}" destId="{DA9C58AB-FC3A-48F8-A385-0B2859F94271}" srcOrd="6" destOrd="0" parTransId="{77788789-65E9-451B-9054-DAD48A4C851F}" sibTransId="{C389A396-E80C-4A65-B707-262AF87DDB9E}"/>
    <dgm:cxn modelId="{0E3FEB12-E88A-4E08-A3BD-364F2560D864}" type="presOf" srcId="{11F4F042-630B-4FB4-968E-0836A356CAFA}" destId="{53A0C9B5-7F70-4119-A3FD-4DDBB39AAA1C}" srcOrd="0" destOrd="0" presId="urn:microsoft.com/office/officeart/2005/8/layout/vList2"/>
    <dgm:cxn modelId="{74F9884A-0E3C-4B86-B718-8BD1BAF063B5}" srcId="{CA984326-0ED3-41AF-ACE4-9F4D4E995FEA}" destId="{11F4F042-630B-4FB4-968E-0836A356CAFA}" srcOrd="5" destOrd="0" parTransId="{1EB002A5-DA81-476B-A2FD-42F9CCF8C4B6}" sibTransId="{5F07740D-886C-4448-90BC-F0A413F544FE}"/>
    <dgm:cxn modelId="{0A871CE7-F398-4F46-A3F7-3AA2F5774109}" type="presParOf" srcId="{34309CEC-7021-4397-B9AB-2D2F23D0B123}" destId="{48730D63-55DC-4D31-A843-7F168A3F5B95}" srcOrd="0" destOrd="0" presId="urn:microsoft.com/office/officeart/2005/8/layout/vList2"/>
    <dgm:cxn modelId="{F5CF67D2-82EE-494F-84F6-3E67AD53EB49}" type="presParOf" srcId="{34309CEC-7021-4397-B9AB-2D2F23D0B123}" destId="{66FCA8FF-E857-480B-968C-B9A2AEBC545C}" srcOrd="1" destOrd="0" presId="urn:microsoft.com/office/officeart/2005/8/layout/vList2"/>
    <dgm:cxn modelId="{FEE98A09-3A95-4838-9153-AD3230B71523}" type="presParOf" srcId="{34309CEC-7021-4397-B9AB-2D2F23D0B123}" destId="{D7A51635-66E5-4E7C-AF0F-F62A1930F3CC}" srcOrd="2" destOrd="0" presId="urn:microsoft.com/office/officeart/2005/8/layout/vList2"/>
    <dgm:cxn modelId="{D16889FC-1BD4-448D-B217-83E8D670B12B}" type="presParOf" srcId="{34309CEC-7021-4397-B9AB-2D2F23D0B123}" destId="{E0E5EF32-21A9-4F3D-9C7D-462374504969}" srcOrd="3" destOrd="0" presId="urn:microsoft.com/office/officeart/2005/8/layout/vList2"/>
    <dgm:cxn modelId="{DDA7613B-81C7-4EDC-8BD4-1E67CDD20BD1}" type="presParOf" srcId="{34309CEC-7021-4397-B9AB-2D2F23D0B123}" destId="{E3C0BC15-9FFA-44A6-BC40-7791051B3F39}" srcOrd="4" destOrd="0" presId="urn:microsoft.com/office/officeart/2005/8/layout/vList2"/>
    <dgm:cxn modelId="{02AE9738-7238-4E23-9D6E-C3A6D2D8A0A9}" type="presParOf" srcId="{34309CEC-7021-4397-B9AB-2D2F23D0B123}" destId="{2BB9BC74-93BF-4BEB-B8C2-EE720C9C3E52}" srcOrd="5" destOrd="0" presId="urn:microsoft.com/office/officeart/2005/8/layout/vList2"/>
    <dgm:cxn modelId="{468C4FF5-A287-4669-A670-128724CFF4A1}" type="presParOf" srcId="{34309CEC-7021-4397-B9AB-2D2F23D0B123}" destId="{1913676F-3967-437F-9A44-248E0EBD069F}" srcOrd="6" destOrd="0" presId="urn:microsoft.com/office/officeart/2005/8/layout/vList2"/>
    <dgm:cxn modelId="{8938804F-884C-4A0D-9304-C7DE0F936E93}" type="presParOf" srcId="{34309CEC-7021-4397-B9AB-2D2F23D0B123}" destId="{A184E80D-7B98-4F65-ACE0-EC9605E9FE2E}" srcOrd="7" destOrd="0" presId="urn:microsoft.com/office/officeart/2005/8/layout/vList2"/>
    <dgm:cxn modelId="{05E669AB-8180-45D6-B95C-DDCF97B66FBB}" type="presParOf" srcId="{34309CEC-7021-4397-B9AB-2D2F23D0B123}" destId="{6F9148AD-79C8-451B-AEA5-9BA3001F75F0}" srcOrd="8" destOrd="0" presId="urn:microsoft.com/office/officeart/2005/8/layout/vList2"/>
    <dgm:cxn modelId="{4A9AF6DA-18CF-4614-856E-44522842B854}" type="presParOf" srcId="{34309CEC-7021-4397-B9AB-2D2F23D0B123}" destId="{AE178475-1F71-42F4-B8BD-D93B93F82061}" srcOrd="9" destOrd="0" presId="urn:microsoft.com/office/officeart/2005/8/layout/vList2"/>
    <dgm:cxn modelId="{2545C60A-279D-4984-9D6F-49F066191595}" type="presParOf" srcId="{34309CEC-7021-4397-B9AB-2D2F23D0B123}" destId="{53A0C9B5-7F70-4119-A3FD-4DDBB39AAA1C}" srcOrd="10" destOrd="0" presId="urn:microsoft.com/office/officeart/2005/8/layout/vList2"/>
    <dgm:cxn modelId="{C918FE01-728B-4444-8489-DCF3B0500305}" type="presParOf" srcId="{34309CEC-7021-4397-B9AB-2D2F23D0B123}" destId="{B06D91DA-BCC2-4C97-8A48-DBBB2D6DCCB0}" srcOrd="11" destOrd="0" presId="urn:microsoft.com/office/officeart/2005/8/layout/vList2"/>
    <dgm:cxn modelId="{3A3A6E01-4C0C-4D39-BDA3-1F05B7F27665}" type="presParOf" srcId="{34309CEC-7021-4397-B9AB-2D2F23D0B123}" destId="{17407C01-3221-4E6B-9B7D-39B6B308C1D0}" srcOrd="12" destOrd="0" presId="urn:microsoft.com/office/officeart/2005/8/layout/vList2"/>
    <dgm:cxn modelId="{1F029E55-7DC8-421F-8E61-4E2C217FB171}" type="presParOf" srcId="{34309CEC-7021-4397-B9AB-2D2F23D0B123}" destId="{27895E2A-CF86-4D1D-832C-D3211C1C182A}" srcOrd="13" destOrd="0" presId="urn:microsoft.com/office/officeart/2005/8/layout/vList2"/>
    <dgm:cxn modelId="{33D2BFAD-C7AB-4AC7-B76A-F929B8B93F69}" type="presParOf" srcId="{34309CEC-7021-4397-B9AB-2D2F23D0B123}" destId="{10A7C045-D68F-49B4-8324-24F37DA82AA4}" srcOrd="14" destOrd="0" presId="urn:microsoft.com/office/officeart/2005/8/layout/vList2"/>
    <dgm:cxn modelId="{306C08B7-E2CA-435B-B80D-8CB3B8E99C1F}" type="presParOf" srcId="{34309CEC-7021-4397-B9AB-2D2F23D0B123}" destId="{0D4036C5-1FFF-4020-8EB4-323370DB1B29}" srcOrd="15" destOrd="0" presId="urn:microsoft.com/office/officeart/2005/8/layout/vList2"/>
    <dgm:cxn modelId="{4F973983-90F1-4A18-888F-F1666C5DF1C7}" type="presParOf" srcId="{34309CEC-7021-4397-B9AB-2D2F23D0B123}" destId="{79068E7E-CA07-4132-BE63-720E25005C95}" srcOrd="1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730D63-55DC-4D31-A843-7F168A3F5B95}">
      <dsp:nvSpPr>
        <dsp:cNvPr id="0" name=""/>
        <dsp:cNvSpPr/>
      </dsp:nvSpPr>
      <dsp:spPr>
        <a:xfrm>
          <a:off x="0" y="1546"/>
          <a:ext cx="5832648" cy="377210"/>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Set up and login to the NHVR Portal with a User Profile</a:t>
          </a:r>
          <a:endParaRPr lang="en-AU" sz="2000" kern="1200" dirty="0"/>
        </a:p>
      </dsp:txBody>
      <dsp:txXfrm>
        <a:off x="18414" y="19960"/>
        <a:ext cx="5795820" cy="340382"/>
      </dsp:txXfrm>
    </dsp:sp>
    <dsp:sp modelId="{D7A51635-66E5-4E7C-AF0F-F62A1930F3CC}">
      <dsp:nvSpPr>
        <dsp:cNvPr id="0" name=""/>
        <dsp:cNvSpPr/>
      </dsp:nvSpPr>
      <dsp:spPr>
        <a:xfrm>
          <a:off x="0" y="385584"/>
          <a:ext cx="5832648" cy="377210"/>
        </a:xfrm>
        <a:prstGeom prst="roundRect">
          <a:avLst/>
        </a:prstGeom>
        <a:solidFill>
          <a:schemeClr val="accent2">
            <a:shade val="80000"/>
            <a:hueOff val="24847"/>
            <a:satOff val="487"/>
            <a:lumOff val="27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Link your User Profile to a Customer Account</a:t>
          </a:r>
          <a:endParaRPr lang="en-AU" sz="2000" kern="1200" dirty="0"/>
        </a:p>
      </dsp:txBody>
      <dsp:txXfrm>
        <a:off x="18414" y="403998"/>
        <a:ext cx="5795820" cy="340382"/>
      </dsp:txXfrm>
    </dsp:sp>
    <dsp:sp modelId="{E3C0BC15-9FFA-44A6-BC40-7791051B3F39}">
      <dsp:nvSpPr>
        <dsp:cNvPr id="0" name=""/>
        <dsp:cNvSpPr/>
      </dsp:nvSpPr>
      <dsp:spPr>
        <a:xfrm>
          <a:off x="0" y="769622"/>
          <a:ext cx="5832648" cy="377210"/>
        </a:xfrm>
        <a:prstGeom prst="roundRect">
          <a:avLst/>
        </a:prstGeom>
        <a:solidFill>
          <a:schemeClr val="accent2">
            <a:shade val="80000"/>
            <a:hueOff val="49694"/>
            <a:satOff val="974"/>
            <a:lumOff val="55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Navigate the NHVR Portal interface</a:t>
          </a:r>
          <a:endParaRPr lang="en-AU" sz="2000" kern="1200" dirty="0"/>
        </a:p>
      </dsp:txBody>
      <dsp:txXfrm>
        <a:off x="18414" y="788036"/>
        <a:ext cx="5795820" cy="340382"/>
      </dsp:txXfrm>
    </dsp:sp>
    <dsp:sp modelId="{1913676F-3967-437F-9A44-248E0EBD069F}">
      <dsp:nvSpPr>
        <dsp:cNvPr id="0" name=""/>
        <dsp:cNvSpPr/>
      </dsp:nvSpPr>
      <dsp:spPr>
        <a:xfrm>
          <a:off x="0" y="1153661"/>
          <a:ext cx="5832648" cy="377210"/>
        </a:xfrm>
        <a:prstGeom prst="roundRect">
          <a:avLst/>
        </a:prstGeom>
        <a:solidFill>
          <a:schemeClr val="accent2">
            <a:shade val="80000"/>
            <a:hueOff val="74541"/>
            <a:satOff val="1461"/>
            <a:lumOff val="82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err="1" smtClean="0"/>
            <a:t>Personalise</a:t>
          </a:r>
          <a:r>
            <a:rPr lang="en-US" sz="2000" kern="1200" dirty="0" smtClean="0"/>
            <a:t> columns in tables</a:t>
          </a:r>
          <a:endParaRPr lang="en-AU" sz="2000" kern="1200" dirty="0"/>
        </a:p>
      </dsp:txBody>
      <dsp:txXfrm>
        <a:off x="18414" y="1172075"/>
        <a:ext cx="5795820" cy="340382"/>
      </dsp:txXfrm>
    </dsp:sp>
    <dsp:sp modelId="{6F9148AD-79C8-451B-AEA5-9BA3001F75F0}">
      <dsp:nvSpPr>
        <dsp:cNvPr id="0" name=""/>
        <dsp:cNvSpPr/>
      </dsp:nvSpPr>
      <dsp:spPr>
        <a:xfrm>
          <a:off x="0" y="1537699"/>
          <a:ext cx="5832648" cy="377210"/>
        </a:xfrm>
        <a:prstGeom prst="roundRect">
          <a:avLst/>
        </a:prstGeom>
        <a:solidFill>
          <a:schemeClr val="accent2">
            <a:shade val="80000"/>
            <a:hueOff val="99388"/>
            <a:satOff val="1947"/>
            <a:lumOff val="110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Search registration information</a:t>
          </a:r>
          <a:endParaRPr lang="en-AU" sz="2000" kern="1200" dirty="0"/>
        </a:p>
      </dsp:txBody>
      <dsp:txXfrm>
        <a:off x="18414" y="1556113"/>
        <a:ext cx="5795820" cy="340382"/>
      </dsp:txXfrm>
    </dsp:sp>
    <dsp:sp modelId="{53A0C9B5-7F70-4119-A3FD-4DDBB39AAA1C}">
      <dsp:nvSpPr>
        <dsp:cNvPr id="0" name=""/>
        <dsp:cNvSpPr/>
      </dsp:nvSpPr>
      <dsp:spPr>
        <a:xfrm>
          <a:off x="0" y="1921737"/>
          <a:ext cx="5832648" cy="377210"/>
        </a:xfrm>
        <a:prstGeom prst="roundRect">
          <a:avLst/>
        </a:prstGeom>
        <a:solidFill>
          <a:schemeClr val="accent2">
            <a:shade val="80000"/>
            <a:hueOff val="124235"/>
            <a:satOff val="2434"/>
            <a:lumOff val="137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Add and edit Tabs</a:t>
          </a:r>
          <a:endParaRPr lang="en-AU" sz="2000" kern="1200" dirty="0"/>
        </a:p>
      </dsp:txBody>
      <dsp:txXfrm>
        <a:off x="18414" y="1940151"/>
        <a:ext cx="5795820" cy="340382"/>
      </dsp:txXfrm>
    </dsp:sp>
    <dsp:sp modelId="{17407C01-3221-4E6B-9B7D-39B6B308C1D0}">
      <dsp:nvSpPr>
        <dsp:cNvPr id="0" name=""/>
        <dsp:cNvSpPr/>
      </dsp:nvSpPr>
      <dsp:spPr>
        <a:xfrm>
          <a:off x="0" y="2305775"/>
          <a:ext cx="5832648" cy="377210"/>
        </a:xfrm>
        <a:prstGeom prst="roundRect">
          <a:avLst/>
        </a:prstGeom>
        <a:solidFill>
          <a:schemeClr val="accent2">
            <a:shade val="80000"/>
            <a:hueOff val="149082"/>
            <a:satOff val="2921"/>
            <a:lumOff val="1652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View and request shared registration information</a:t>
          </a:r>
          <a:endParaRPr lang="en-AU" sz="2000" kern="1200" dirty="0"/>
        </a:p>
      </dsp:txBody>
      <dsp:txXfrm>
        <a:off x="18414" y="2324189"/>
        <a:ext cx="5795820" cy="340382"/>
      </dsp:txXfrm>
    </dsp:sp>
    <dsp:sp modelId="{10A7C045-D68F-49B4-8324-24F37DA82AA4}">
      <dsp:nvSpPr>
        <dsp:cNvPr id="0" name=""/>
        <dsp:cNvSpPr/>
      </dsp:nvSpPr>
      <dsp:spPr>
        <a:xfrm>
          <a:off x="0" y="2689813"/>
          <a:ext cx="5832648" cy="377210"/>
        </a:xfrm>
        <a:prstGeom prst="roundRect">
          <a:avLst/>
        </a:prstGeom>
        <a:solidFill>
          <a:schemeClr val="accent2">
            <a:shade val="80000"/>
            <a:hueOff val="173929"/>
            <a:satOff val="3408"/>
            <a:lumOff val="192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Manage your user profile</a:t>
          </a:r>
          <a:endParaRPr lang="en-AU" sz="2000" kern="1200" dirty="0"/>
        </a:p>
      </dsp:txBody>
      <dsp:txXfrm>
        <a:off x="18414" y="2708227"/>
        <a:ext cx="5795820" cy="340382"/>
      </dsp:txXfrm>
    </dsp:sp>
    <dsp:sp modelId="{79068E7E-CA07-4132-BE63-720E25005C95}">
      <dsp:nvSpPr>
        <dsp:cNvPr id="0" name=""/>
        <dsp:cNvSpPr/>
      </dsp:nvSpPr>
      <dsp:spPr>
        <a:xfrm>
          <a:off x="0" y="3073851"/>
          <a:ext cx="5832648" cy="377210"/>
        </a:xfrm>
        <a:prstGeom prst="roundRect">
          <a:avLst/>
        </a:prstGeom>
        <a:solidFill>
          <a:schemeClr val="accent2">
            <a:shade val="80000"/>
            <a:hueOff val="198776"/>
            <a:satOff val="3895"/>
            <a:lumOff val="220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Know where to go to get help</a:t>
          </a:r>
        </a:p>
      </dsp:txBody>
      <dsp:txXfrm>
        <a:off x="18414" y="3092265"/>
        <a:ext cx="5795820" cy="34038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DACF2576-31A4-4CE7-832F-736A0995F6FB}" type="datetimeFigureOut">
              <a:rPr lang="en-AU" smtClean="0"/>
              <a:t>12/08/2019</a:t>
            </a:fld>
            <a:endParaRPr lang="en-AU"/>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F8A3F69B-E48F-4D9B-8D5F-80ADDB932233}" type="slidenum">
              <a:rPr lang="en-AU" smtClean="0"/>
              <a:t>‹#›</a:t>
            </a:fld>
            <a:endParaRPr lang="en-AU"/>
          </a:p>
        </p:txBody>
      </p:sp>
    </p:spTree>
    <p:extLst>
      <p:ext uri="{BB962C8B-B14F-4D97-AF65-F5344CB8AC3E}">
        <p14:creationId xmlns:p14="http://schemas.microsoft.com/office/powerpoint/2010/main" val="754283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youtu.be/qFpo1WtDUMo"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youtu.be/Br1uxMqM5BY"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a:solidFill>
                  <a:srgbClr val="FF0000"/>
                </a:solidFill>
              </a:rPr>
              <a:t>TIME: 1min</a:t>
            </a:r>
          </a:p>
          <a:p>
            <a:endParaRPr lang="en-GB" sz="1200" kern="1200" dirty="0">
              <a:solidFill>
                <a:schemeClr val="tx1"/>
              </a:solidFill>
              <a:effectLst/>
              <a:latin typeface="+mn-lt"/>
              <a:ea typeface="+mn-ea"/>
              <a:cs typeface="+mn-cs"/>
            </a:endParaRPr>
          </a:p>
          <a:p>
            <a:pPr marL="171450" indent="-171450">
              <a:buFont typeface="Wingdings" panose="05000000000000000000" pitchFamily="2" charset="2"/>
              <a:buChar char="q"/>
            </a:pPr>
            <a:r>
              <a:rPr lang="en-GB" sz="1200" kern="1200" dirty="0">
                <a:solidFill>
                  <a:schemeClr val="tx1"/>
                </a:solidFill>
                <a:effectLst/>
                <a:latin typeface="+mn-lt"/>
                <a:ea typeface="+mn-ea"/>
                <a:cs typeface="+mn-cs"/>
              </a:rPr>
              <a:t>Welcome to the NHVR Portal Registration Service Training Session.</a:t>
            </a:r>
            <a:endParaRPr lang="en-AU" sz="1200" kern="1200" dirty="0">
              <a:solidFill>
                <a:schemeClr val="tx1"/>
              </a:solidFill>
              <a:effectLst/>
              <a:latin typeface="+mn-lt"/>
              <a:ea typeface="+mn-ea"/>
              <a:cs typeface="+mn-cs"/>
            </a:endParaRPr>
          </a:p>
          <a:p>
            <a:pPr marL="171450" lvl="0" indent="-171450">
              <a:buFont typeface="Wingdings" panose="05000000000000000000" pitchFamily="2" charset="2"/>
              <a:buChar char="q"/>
            </a:pPr>
            <a:r>
              <a:rPr lang="en-US" sz="1200" kern="1200" dirty="0" smtClean="0">
                <a:solidFill>
                  <a:schemeClr val="tx1"/>
                </a:solidFill>
                <a:effectLst/>
                <a:latin typeface="+mn-lt"/>
                <a:ea typeface="+mn-ea"/>
                <a:cs typeface="+mn-cs"/>
              </a:rPr>
              <a:t>Ideally</a:t>
            </a:r>
            <a:r>
              <a:rPr lang="en-US" sz="1200" kern="1200" baseline="0" dirty="0" smtClean="0">
                <a:solidFill>
                  <a:schemeClr val="tx1"/>
                </a:solidFill>
                <a:effectLst/>
                <a:latin typeface="+mn-lt"/>
                <a:ea typeface="+mn-ea"/>
                <a:cs typeface="+mn-cs"/>
              </a:rPr>
              <a:t> the trainer should be logged in to a live customer User Profile (preferably not an Administrator as additional options will be displayed) that is linked to the Customer Account. It is then possible to perform demonstrations as they go through the material</a:t>
            </a:r>
          </a:p>
          <a:p>
            <a:pPr marL="171450" lvl="0" indent="-171450">
              <a:buFont typeface="Wingdings" panose="05000000000000000000" pitchFamily="2" charset="2"/>
              <a:buChar char="q"/>
            </a:pPr>
            <a:r>
              <a:rPr lang="en-US" sz="1200" kern="1200" baseline="0" dirty="0" smtClean="0">
                <a:solidFill>
                  <a:schemeClr val="tx1"/>
                </a:solidFill>
                <a:effectLst/>
                <a:latin typeface="+mn-lt"/>
                <a:ea typeface="+mn-ea"/>
                <a:cs typeface="+mn-cs"/>
              </a:rPr>
              <a:t>Where possible set up user accounts prior to training so they can practice as the training runs.</a:t>
            </a:r>
          </a:p>
          <a:p>
            <a:pPr marL="171450" lvl="0" indent="-171450">
              <a:buFont typeface="Wingdings" panose="05000000000000000000" pitchFamily="2" charset="2"/>
              <a:buChar char="q"/>
            </a:pPr>
            <a:endParaRPr lang="en-AU" sz="1200" kern="1200" dirty="0">
              <a:solidFill>
                <a:schemeClr val="tx1"/>
              </a:solidFill>
              <a:effectLst/>
              <a:latin typeface="+mn-lt"/>
              <a:ea typeface="+mn-ea"/>
              <a:cs typeface="+mn-cs"/>
            </a:endParaRPr>
          </a:p>
          <a:p>
            <a:pPr marL="457200" lvl="1" indent="0">
              <a:buFont typeface="Wingdings" panose="05000000000000000000" pitchFamily="2" charset="2"/>
              <a:buNone/>
            </a:pPr>
            <a:endParaRPr lang="en-US" sz="1200" kern="1200" baseline="0" dirty="0">
              <a:solidFill>
                <a:schemeClr val="tx1"/>
              </a:solidFill>
              <a:effectLst/>
              <a:latin typeface="+mn-lt"/>
              <a:ea typeface="+mn-ea"/>
              <a:cs typeface="+mn-cs"/>
            </a:endParaRPr>
          </a:p>
          <a:p>
            <a:pPr marL="0" indent="0">
              <a:buFont typeface="Wingdings" panose="05000000000000000000" pitchFamily="2" charset="2"/>
              <a:buNone/>
            </a:pPr>
            <a:endParaRPr lang="en-US" sz="1200" kern="1200" baseline="0" dirty="0">
              <a:solidFill>
                <a:schemeClr val="tx1"/>
              </a:solidFill>
              <a:effectLst/>
              <a:latin typeface="+mn-lt"/>
              <a:ea typeface="+mn-ea"/>
              <a:cs typeface="+mn-cs"/>
            </a:endParaRPr>
          </a:p>
          <a:p>
            <a:pPr marL="0" indent="0">
              <a:buFont typeface="Wingdings" panose="05000000000000000000" pitchFamily="2" charset="2"/>
              <a:buNone/>
            </a:pPr>
            <a:r>
              <a:rPr lang="en-US" sz="1200" b="1" kern="1200" baseline="0" dirty="0">
                <a:solidFill>
                  <a:schemeClr val="tx1"/>
                </a:solidFill>
                <a:effectLst/>
                <a:latin typeface="+mn-lt"/>
                <a:ea typeface="+mn-ea"/>
                <a:cs typeface="+mn-cs"/>
              </a:rPr>
              <a:t>NEXT SLIDE </a:t>
            </a:r>
            <a:r>
              <a:rPr lang="en-US" sz="1200" b="1" kern="1200" baseline="0" dirty="0">
                <a:solidFill>
                  <a:schemeClr val="tx1"/>
                </a:solidFill>
                <a:effectLst/>
                <a:latin typeface="+mn-lt"/>
                <a:ea typeface="+mn-ea"/>
                <a:cs typeface="+mn-cs"/>
                <a:sym typeface="Wingdings" panose="05000000000000000000" pitchFamily="2" charset="2"/>
              </a:rPr>
              <a:t></a:t>
            </a:r>
            <a:endParaRPr lang="en-US" sz="1200" b="1"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0" indent="0">
              <a:buFont typeface="Wingdings" panose="05000000000000000000" pitchFamily="2" charset="2"/>
              <a:buNone/>
            </a:pPr>
            <a:endParaRPr lang="en-US" sz="1200" kern="1200" dirty="0">
              <a:solidFill>
                <a:schemeClr val="tx1"/>
              </a:solidFill>
              <a:effectLst/>
              <a:latin typeface="+mn-lt"/>
              <a:ea typeface="+mn-ea"/>
              <a:cs typeface="+mn-cs"/>
            </a:endParaRPr>
          </a:p>
          <a:p>
            <a:pPr marL="0" indent="0">
              <a:buFont typeface="Arial" panose="020B0604020202020204" pitchFamily="34" charset="0"/>
              <a:buNone/>
            </a:pPr>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8A3F69B-E48F-4D9B-8D5F-80ADDB932233}" type="slidenum">
              <a:rPr lang="en-AU" smtClean="0"/>
              <a:t>1</a:t>
            </a:fld>
            <a:endParaRPr lang="en-AU"/>
          </a:p>
        </p:txBody>
      </p:sp>
    </p:spTree>
    <p:extLst>
      <p:ext uri="{BB962C8B-B14F-4D97-AF65-F5344CB8AC3E}">
        <p14:creationId xmlns:p14="http://schemas.microsoft.com/office/powerpoint/2010/main" val="3589305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1:10min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AU" b="0" i="0" dirty="0" smtClean="0">
                <a:solidFill>
                  <a:srgbClr val="FF0000"/>
                </a:solidFill>
              </a:rPr>
              <a:t>Hyperlink is to the following</a:t>
            </a:r>
            <a:r>
              <a:rPr lang="en-AU" b="0" i="0" baseline="0" dirty="0" smtClean="0">
                <a:solidFill>
                  <a:srgbClr val="FF0000"/>
                </a:solidFill>
              </a:rPr>
              <a:t> YouTube video  </a:t>
            </a:r>
            <a:r>
              <a:rPr lang="en-AU" b="0" i="0" dirty="0" smtClean="0">
                <a:solidFill>
                  <a:srgbClr val="FF0000"/>
                </a:solidFill>
              </a:rPr>
              <a:t>https://youtu.be/7EdOxYF9thg?t=278 </a:t>
            </a:r>
            <a:r>
              <a:rPr lang="en-AU" b="0" i="0" baseline="0" dirty="0" smtClean="0">
                <a:solidFill>
                  <a:srgbClr val="FF0000"/>
                </a:solidFill>
              </a:rPr>
              <a:t>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AU" b="0" i="0" baseline="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AU" b="0" i="0" baseline="0" dirty="0" smtClean="0">
                <a:solidFill>
                  <a:srgbClr val="FF0000"/>
                </a:solidFill>
              </a:rPr>
              <a:t>NOTE: this video skips the ‘Create a Customer Account’ content and jumps to a time stamp at 4:38 mins</a:t>
            </a:r>
            <a:r>
              <a:rPr lang="en-AU" b="0" i="0" dirty="0" smtClean="0">
                <a:solidFill>
                  <a:srgbClr val="FF0000"/>
                </a:solidFill>
              </a:rPr>
              <a:t>.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0" i="0" baseline="0" dirty="0" smtClean="0">
                <a:solidFill>
                  <a:srgbClr val="FF0000"/>
                </a:solidFill>
              </a:rPr>
              <a:t>If the user has already been invited to a Customer Account by the Administrator, they will not need to link to the account. It will already be linked.</a:t>
            </a:r>
            <a:endParaRPr lang="en-AU"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AU"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AU" b="0" i="0" dirty="0" smtClean="0">
                <a:solidFill>
                  <a:srgbClr val="FF0000"/>
                </a:solidFill>
              </a:rPr>
              <a:t>If the user is</a:t>
            </a:r>
            <a:r>
              <a:rPr lang="en-AU" b="0" i="0" baseline="0" dirty="0" smtClean="0">
                <a:solidFill>
                  <a:srgbClr val="FF0000"/>
                </a:solidFill>
              </a:rPr>
              <a:t> the first user they will be set as Admin. Otherwise they will be a regular user.</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0" i="0" baseline="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10</a:t>
            </a:fld>
            <a:endParaRPr lang="en-AU"/>
          </a:p>
        </p:txBody>
      </p:sp>
    </p:spTree>
    <p:extLst>
      <p:ext uri="{BB962C8B-B14F-4D97-AF65-F5344CB8AC3E}">
        <p14:creationId xmlns:p14="http://schemas.microsoft.com/office/powerpoint/2010/main" val="2966246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11</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a:t>
            </a:r>
            <a:r>
              <a:rPr lang="en-US" b="1" i="1" dirty="0" smtClean="0">
                <a:solidFill>
                  <a:srgbClr val="FF0000"/>
                </a:solidFill>
              </a:rPr>
              <a:t>2min</a:t>
            </a:r>
            <a:endParaRPr lang="en-US" b="1" i="1" dirty="0">
              <a:solidFill>
                <a:srgbClr val="FF0000"/>
              </a:solidFill>
            </a:endParaRP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The first screen shown when you log in</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You</a:t>
            </a:r>
            <a:r>
              <a:rPr lang="en-US" baseline="0" dirty="0" smtClean="0"/>
              <a:t> may choose to demo these on the live site</a:t>
            </a: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Hiding the menu increases screen real estate if a lot of information</a:t>
            </a:r>
            <a:r>
              <a:rPr lang="en-US" baseline="0" dirty="0" smtClean="0"/>
              <a:t> needs to be viewed.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aseline="0" dirty="0" smtClean="0"/>
              <a:t>Clicking on a header in the blue tile, updates the menu items displayed on the left and drills down</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aseline="0" dirty="0" smtClean="0"/>
              <a:t>Notification Bell: the circle will show a count of unread notifications. Click on the bell to see notifications. Once the notification is read it will clear and the count will go down.</a:t>
            </a: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12</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Step through menu options.</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This slide is the result</a:t>
            </a:r>
            <a:r>
              <a:rPr lang="en-US" baseline="0" dirty="0" smtClean="0"/>
              <a:t> of clicking on the Registration option in a menu on the Dashboard (Home) page.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The tiles match the options now exposed in the left</a:t>
            </a:r>
            <a:r>
              <a:rPr lang="en-US" baseline="0" dirty="0" smtClean="0"/>
              <a:t> hand menu</a:t>
            </a: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13</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 Key</a:t>
            </a:r>
            <a:r>
              <a:rPr lang="en-US" baseline="0" dirty="0" smtClean="0"/>
              <a:t> terminology – columns, tabs</a:t>
            </a: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14</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15</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smtClean="0">
                <a:solidFill>
                  <a:srgbClr val="FF0000"/>
                </a:solidFill>
              </a:rPr>
              <a:t>TIME: 1min</a:t>
            </a:r>
          </a:p>
          <a:p>
            <a:pPr marL="171450" indent="-171450">
              <a:buFont typeface="Wingdings" panose="05000000000000000000" pitchFamily="2" charset="2"/>
              <a:buChar char="q"/>
            </a:pPr>
            <a:endParaRPr lang="en-AU"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Read through slide.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Searching and Tabs is covered in the next unit.</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AU" dirty="0" smtClean="0"/>
          </a:p>
          <a:p>
            <a:pPr marL="0" indent="0">
              <a:buFont typeface="Wingdings" panose="05000000000000000000" pitchFamily="2" charset="2"/>
              <a:buNone/>
            </a:pPr>
            <a:r>
              <a:rPr lang="en-AU" b="1" dirty="0" smtClean="0"/>
              <a:t>NEXT SLIDE </a:t>
            </a:r>
            <a:r>
              <a:rPr lang="en-AU" b="1" dirty="0" smtClean="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16</a:t>
            </a:fld>
            <a:endParaRPr lang="en-AU"/>
          </a:p>
        </p:txBody>
      </p:sp>
    </p:spTree>
    <p:extLst>
      <p:ext uri="{BB962C8B-B14F-4D97-AF65-F5344CB8AC3E}">
        <p14:creationId xmlns:p14="http://schemas.microsoft.com/office/powerpoint/2010/main" val="24789900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The sort icon does not appear next to the title until the area is clicked and a sort</a:t>
            </a:r>
            <a:r>
              <a:rPr lang="en-US" baseline="0" dirty="0" smtClean="0"/>
              <a:t> is active.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aseline="0" dirty="0" smtClean="0"/>
              <a:t>Only one column can be sorted at a time</a:t>
            </a:r>
            <a:endParaRPr lang="en-US"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17</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 Changing</a:t>
            </a:r>
            <a:r>
              <a:rPr lang="en-US" baseline="0" dirty="0" smtClean="0"/>
              <a:t> columns is an important part of displaying relevant information to the user. There are over 50 columns available for selection.</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aseline="0" dirty="0" smtClean="0"/>
              <a:t>It is preferable not to have so many columns that a horizontal scroll bar is needed. Consider adding new tabs.</a:t>
            </a: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18</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5:19min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AU" b="0" i="0" dirty="0" smtClean="0">
                <a:solidFill>
                  <a:srgbClr val="FF0000"/>
                </a:solidFill>
              </a:rPr>
              <a:t>Hyperlink is to the following</a:t>
            </a:r>
            <a:r>
              <a:rPr lang="en-AU" b="0" i="0" baseline="0" dirty="0" smtClean="0">
                <a:solidFill>
                  <a:srgbClr val="FF0000"/>
                </a:solidFill>
              </a:rPr>
              <a:t> YouTube video  </a:t>
            </a:r>
            <a:r>
              <a:rPr lang="en-AU" sz="1200" u="sng" kern="1200" dirty="0" smtClean="0">
                <a:solidFill>
                  <a:schemeClr val="tx1"/>
                </a:solidFill>
                <a:effectLst/>
                <a:latin typeface="+mn-lt"/>
                <a:ea typeface="+mn-ea"/>
                <a:cs typeface="+mn-cs"/>
                <a:hlinkClick r:id="rId3"/>
              </a:rPr>
              <a:t>https://youtu.be/qFpo1WtDUMo</a:t>
            </a:r>
            <a:endParaRPr lang="en-AU" sz="1200" u="sng"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19</a:t>
            </a:fld>
            <a:endParaRPr lang="en-AU"/>
          </a:p>
        </p:txBody>
      </p:sp>
    </p:spTree>
    <p:extLst>
      <p:ext uri="{BB962C8B-B14F-4D97-AF65-F5344CB8AC3E}">
        <p14:creationId xmlns:p14="http://schemas.microsoft.com/office/powerpoint/2010/main" val="2966246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the</a:t>
            </a:r>
            <a:r>
              <a:rPr lang="en-US" baseline="0" dirty="0"/>
              <a:t> </a:t>
            </a:r>
            <a:r>
              <a:rPr lang="en-US" baseline="0" dirty="0" smtClean="0"/>
              <a:t>Learning objectives</a:t>
            </a:r>
            <a:endParaRPr lang="en-US" dirty="0"/>
          </a:p>
          <a:p>
            <a:pPr marL="171450" indent="-171450">
              <a:buFont typeface="Wingdings" panose="05000000000000000000" pitchFamily="2" charset="2"/>
              <a:buChar char="q"/>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sym typeface="Wingdings" panose="05000000000000000000" pitchFamily="2" charset="2"/>
              </a:rPr>
              <a:t>NEXT SLIDE </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2</a:t>
            </a:fld>
            <a:endParaRPr lang="en-AU"/>
          </a:p>
        </p:txBody>
      </p:sp>
    </p:spTree>
    <p:extLst>
      <p:ext uri="{BB962C8B-B14F-4D97-AF65-F5344CB8AC3E}">
        <p14:creationId xmlns:p14="http://schemas.microsoft.com/office/powerpoint/2010/main" val="1364956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20</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slide</a:t>
            </a:r>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21</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slide</a:t>
            </a:r>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22</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Individual</a:t>
            </a:r>
            <a:r>
              <a:rPr lang="en-US" baseline="0" dirty="0" smtClean="0"/>
              <a:t> filters cannot be cleared. All filters must be cleared.</a:t>
            </a:r>
            <a:endParaRPr lang="en-US"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23</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The system</a:t>
            </a:r>
            <a:r>
              <a:rPr lang="en-US" baseline="0" dirty="0" smtClean="0"/>
              <a:t> default tabs are Summary, Detail and In-Active. These can be deleted and edited.</a:t>
            </a: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sz="120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200" dirty="0" smtClean="0"/>
              <a:t>Your Administrator can set up a Custom tab. This tab will be available to everyone in that Customer Account (</a:t>
            </a:r>
            <a:r>
              <a:rPr lang="en-AU" dirty="0" smtClean="0"/>
              <a:t>Admin Account Level tab - </a:t>
            </a:r>
            <a:r>
              <a:rPr lang="en-US" dirty="0" smtClean="0">
                <a:solidFill>
                  <a:srgbClr val="FF0000"/>
                </a:solidFill>
              </a:rPr>
              <a:t>Tab Options, Save as Account Level Tab, can prevent users personalizing once the tab is created)</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solidFill>
                  <a:srgbClr val="FF0000"/>
                </a:solidFill>
              </a:rPr>
              <a:t>You cannot edit the name of a Tab once created.</a:t>
            </a:r>
            <a:r>
              <a:rPr lang="en-US" baseline="0" dirty="0" smtClean="0">
                <a:solidFill>
                  <a:srgbClr val="FF0000"/>
                </a:solidFill>
              </a:rPr>
              <a:t> You can edit the columns and order, and delete and create. To rename a tab, delete and recreate.</a:t>
            </a:r>
            <a:endParaRPr lang="en-US" dirty="0" smtClean="0">
              <a:solidFill>
                <a:srgbClr val="FF0000"/>
              </a:solidFill>
            </a:endParaRPr>
          </a:p>
          <a:p>
            <a:pPr marL="171450" indent="-171450">
              <a:buFont typeface="Wingdings" panose="05000000000000000000" pitchFamily="2" charset="2"/>
              <a:buChar char="q"/>
            </a:pPr>
            <a:endParaRPr lang="en-AU" baseline="0"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24</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5:19min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r>
              <a:rPr lang="en-AU" b="0" i="0" dirty="0" smtClean="0">
                <a:solidFill>
                  <a:srgbClr val="FF0000"/>
                </a:solidFill>
              </a:rPr>
              <a:t>Hyperlink is to the following</a:t>
            </a:r>
            <a:r>
              <a:rPr lang="en-AU" b="0" i="0" baseline="0" dirty="0" smtClean="0">
                <a:solidFill>
                  <a:srgbClr val="FF0000"/>
                </a:solidFill>
              </a:rPr>
              <a:t> YouTube video  </a:t>
            </a:r>
            <a:r>
              <a:rPr lang="en-AU" sz="1200" u="sng" kern="1200" dirty="0" smtClean="0">
                <a:solidFill>
                  <a:schemeClr val="tx1"/>
                </a:solidFill>
                <a:effectLst/>
                <a:latin typeface="+mn-lt"/>
                <a:ea typeface="+mn-ea"/>
                <a:cs typeface="+mn-cs"/>
                <a:hlinkClick r:id="rId3"/>
              </a:rPr>
              <a:t>https://youtu.be/Br1uxMqM5BY</a:t>
            </a:r>
            <a:endParaRPr lang="en-AU"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25</a:t>
            </a:fld>
            <a:endParaRPr lang="en-AU"/>
          </a:p>
        </p:txBody>
      </p:sp>
    </p:spTree>
    <p:extLst>
      <p:ext uri="{BB962C8B-B14F-4D97-AF65-F5344CB8AC3E}">
        <p14:creationId xmlns:p14="http://schemas.microsoft.com/office/powerpoint/2010/main" val="29662462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26</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Export current view only includes vehicles visible</a:t>
            </a:r>
            <a:r>
              <a:rPr lang="en-US" baseline="0" dirty="0" smtClean="0"/>
              <a:t> on page 1 (increase </a:t>
            </a:r>
            <a:r>
              <a:rPr lang="en-US" i="1" baseline="0" dirty="0" smtClean="0"/>
              <a:t>Items Per Page </a:t>
            </a:r>
            <a:r>
              <a:rPr lang="en-US" baseline="0" dirty="0" smtClean="0"/>
              <a:t>if more is required)</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aseline="0" dirty="0" smtClean="0"/>
              <a:t>Export to CSV (all rows) is limited to 10,000 rows.</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aseline="0" dirty="0" smtClean="0"/>
              <a:t>Past exports can be viewed and downloaded in the Export Library. This is the last option in the Registration side menu</a:t>
            </a: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27</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28</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2min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a:t>
            </a:r>
            <a:r>
              <a:rPr lang="en-US" dirty="0" smtClean="0"/>
              <a:t>slide</a:t>
            </a:r>
          </a:p>
          <a:p>
            <a:pPr marL="171450" indent="-171450">
              <a:buFont typeface="Wingdings" panose="05000000000000000000" pitchFamily="2" charset="2"/>
              <a:buChar char="q"/>
            </a:pPr>
            <a:r>
              <a:rPr lang="en-US" dirty="0" smtClean="0"/>
              <a:t>Only Administrators can share registration details. But any</a:t>
            </a:r>
            <a:r>
              <a:rPr lang="en-US" baseline="0" dirty="0" smtClean="0"/>
              <a:t> User can have registration details shared with them</a:t>
            </a:r>
            <a:endParaRPr lang="en-US" dirty="0"/>
          </a:p>
          <a:p>
            <a:pPr marL="171450" indent="-171450">
              <a:buFont typeface="Wingdings" panose="05000000000000000000" pitchFamily="2" charset="2"/>
              <a:buChar char="q"/>
            </a:pPr>
            <a:endParaRPr lang="en-US" dirty="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29</a:t>
            </a:fld>
            <a:endParaRPr lang="en-AU"/>
          </a:p>
        </p:txBody>
      </p:sp>
    </p:spTree>
    <p:extLst>
      <p:ext uri="{BB962C8B-B14F-4D97-AF65-F5344CB8AC3E}">
        <p14:creationId xmlns:p14="http://schemas.microsoft.com/office/powerpoint/2010/main" val="3754718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US" b="1" i="1" dirty="0">
                <a:solidFill>
                  <a:srgbClr val="FF0000"/>
                </a:solidFill>
              </a:rPr>
              <a:t>TIME: 2min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a:t>
            </a:r>
            <a:r>
              <a:rPr lang="en-US" dirty="0" smtClean="0"/>
              <a:t>Session Objectives</a:t>
            </a:r>
            <a:endParaRPr lang="en-US" dirty="0"/>
          </a:p>
          <a:p>
            <a:pPr marL="0" indent="0">
              <a:buFont typeface="Wingdings" panose="05000000000000000000" pitchFamily="2" charset="2"/>
              <a:buNone/>
            </a:pPr>
            <a:endParaRPr lang="en-US" dirty="0"/>
          </a:p>
          <a:p>
            <a:pPr marL="0" indent="0">
              <a:buFont typeface="Wingdings" panose="05000000000000000000" pitchFamily="2" charset="2"/>
              <a:buNone/>
            </a:pPr>
            <a:endParaRPr lang="en-US" baseline="0" dirty="0"/>
          </a:p>
          <a:p>
            <a:pPr marL="0" indent="0">
              <a:buFont typeface="Wingdings" panose="05000000000000000000" pitchFamily="2" charset="2"/>
              <a:buNone/>
            </a:pPr>
            <a:r>
              <a:rPr lang="en-US" b="1" baseline="0" dirty="0"/>
              <a:t>NEXT SLIDE </a:t>
            </a:r>
            <a:r>
              <a:rPr lang="en-US" b="1" baseline="0" dirty="0">
                <a:sym typeface="Wingdings" panose="05000000000000000000" pitchFamily="2" charset="2"/>
              </a:rPr>
              <a:t></a:t>
            </a:r>
            <a:endParaRPr lang="en-US" b="1" baseline="0" dirty="0"/>
          </a:p>
        </p:txBody>
      </p:sp>
      <p:sp>
        <p:nvSpPr>
          <p:cNvPr id="4" name="Slide Number Placeholder 3"/>
          <p:cNvSpPr>
            <a:spLocks noGrp="1"/>
          </p:cNvSpPr>
          <p:nvPr>
            <p:ph type="sldNum" sz="quarter" idx="10"/>
          </p:nvPr>
        </p:nvSpPr>
        <p:spPr/>
        <p:txBody>
          <a:bodyPr/>
          <a:lstStyle/>
          <a:p>
            <a:fld id="{F8A3F69B-E48F-4D9B-8D5F-80ADDB932233}" type="slidenum">
              <a:rPr lang="en-AU" smtClean="0"/>
              <a:t>3</a:t>
            </a:fld>
            <a:endParaRPr lang="en-AU"/>
          </a:p>
        </p:txBody>
      </p:sp>
    </p:spTree>
    <p:extLst>
      <p:ext uri="{BB962C8B-B14F-4D97-AF65-F5344CB8AC3E}">
        <p14:creationId xmlns:p14="http://schemas.microsoft.com/office/powerpoint/2010/main" val="13368141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2min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a:t>
            </a:r>
            <a:r>
              <a:rPr lang="en-US" dirty="0" smtClean="0"/>
              <a:t>slide</a:t>
            </a:r>
          </a:p>
          <a:p>
            <a:pPr marL="171450" indent="-171450">
              <a:buFont typeface="Wingdings" panose="05000000000000000000" pitchFamily="2" charset="2"/>
              <a:buChar char="q"/>
            </a:pPr>
            <a:r>
              <a:rPr lang="en-US" dirty="0" smtClean="0"/>
              <a:t>Only Administrators can share registration details. But any</a:t>
            </a:r>
            <a:r>
              <a:rPr lang="en-US" baseline="0" dirty="0" smtClean="0"/>
              <a:t> User can have registration details shared with them</a:t>
            </a:r>
            <a:endParaRPr lang="en-US" dirty="0"/>
          </a:p>
          <a:p>
            <a:pPr marL="171450" indent="-171450">
              <a:buFont typeface="Wingdings" panose="05000000000000000000" pitchFamily="2" charset="2"/>
              <a:buChar char="q"/>
            </a:pPr>
            <a:endParaRPr lang="en-US" dirty="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30</a:t>
            </a:fld>
            <a:endParaRPr lang="en-AU"/>
          </a:p>
        </p:txBody>
      </p:sp>
    </p:spTree>
    <p:extLst>
      <p:ext uri="{BB962C8B-B14F-4D97-AF65-F5344CB8AC3E}">
        <p14:creationId xmlns:p14="http://schemas.microsoft.com/office/powerpoint/2010/main" val="37547187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Shared registrations can be sorted and filtered just like other results pages.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AU" b="0" i="0" dirty="0" smtClean="0">
              <a:solidFill>
                <a:srgbClr val="FF0000"/>
              </a:solidFill>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31</a:t>
            </a:fld>
            <a:endParaRPr lang="en-AU"/>
          </a:p>
        </p:txBody>
      </p:sp>
    </p:spTree>
    <p:extLst>
      <p:ext uri="{BB962C8B-B14F-4D97-AF65-F5344CB8AC3E}">
        <p14:creationId xmlns:p14="http://schemas.microsoft.com/office/powerpoint/2010/main" val="29662462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5:19min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r>
              <a:rPr lang="en-AU" b="0" i="0" dirty="0" smtClean="0">
                <a:solidFill>
                  <a:srgbClr val="FF0000"/>
                </a:solidFill>
              </a:rPr>
              <a:t>Hyperlink is to the following</a:t>
            </a:r>
            <a:r>
              <a:rPr lang="en-AU" b="0" i="0" baseline="0" dirty="0" smtClean="0">
                <a:solidFill>
                  <a:srgbClr val="FF0000"/>
                </a:solidFill>
              </a:rPr>
              <a:t> YouTube video  </a:t>
            </a:r>
            <a:r>
              <a:rPr lang="en-AU" b="0" i="0" dirty="0" smtClean="0">
                <a:solidFill>
                  <a:srgbClr val="FF0000"/>
                </a:solidFill>
              </a:rPr>
              <a:t>https://youtu.be/-V4VSwc0mkk?t=119</a:t>
            </a:r>
          </a:p>
          <a:p>
            <a:endParaRPr lang="en-AU" sz="1200" b="0" i="0" dirty="0" smtClean="0">
              <a:solidFill>
                <a:srgbClr val="FF0000"/>
              </a:solidFill>
            </a:endParaRPr>
          </a:p>
          <a:p>
            <a:r>
              <a:rPr lang="en-US" sz="1200" dirty="0" smtClean="0"/>
              <a:t>This video starts at section 2. There is no need to view section 3</a:t>
            </a:r>
            <a:r>
              <a:rPr lang="en-US" sz="1200" baseline="0" dirty="0" smtClean="0"/>
              <a:t> (this is for admins)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32</a:t>
            </a:fld>
            <a:endParaRPr lang="en-AU"/>
          </a:p>
        </p:txBody>
      </p:sp>
    </p:spTree>
    <p:extLst>
      <p:ext uri="{BB962C8B-B14F-4D97-AF65-F5344CB8AC3E}">
        <p14:creationId xmlns:p14="http://schemas.microsoft.com/office/powerpoint/2010/main" val="29662462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33</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Notes can be added in table list view by clicking on the pencil icon</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Notes</a:t>
            </a:r>
            <a:r>
              <a:rPr lang="en-US" baseline="0" dirty="0" smtClean="0"/>
              <a:t> can be added in Update Registration view. This is shown when a row is selected in the table list view.</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aseline="0" dirty="0" smtClean="0"/>
              <a:t>Registration details CANNOT be updated. This information is provided by the relevant jurisdictional authority. To update the registration details contact the jurisdiction.</a:t>
            </a: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The notes stay the same across the three tabs of Registration, Vehicle</a:t>
            </a:r>
            <a:r>
              <a:rPr lang="en-US" baseline="0" dirty="0" smtClean="0"/>
              <a:t> and Operator</a:t>
            </a:r>
            <a:endParaRPr lang="en-US"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34</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35</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slide</a:t>
            </a:r>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36</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37</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slide</a:t>
            </a:r>
          </a:p>
          <a:p>
            <a:pPr marL="0" indent="0">
              <a:buFont typeface="Wingdings" panose="05000000000000000000" pitchFamily="2" charset="2"/>
              <a:buNone/>
            </a:pPr>
            <a:endParaRPr lang="en-AU" dirty="0"/>
          </a:p>
          <a:p>
            <a:pPr marL="171450" indent="-171450">
              <a:buFont typeface="Wingdings" panose="05000000000000000000" pitchFamily="2" charset="2"/>
              <a:buChar char="q"/>
            </a:pPr>
            <a:r>
              <a:rPr lang="en-AU" dirty="0"/>
              <a:t>You can access help using the </a:t>
            </a:r>
            <a:r>
              <a:rPr lang="en-AU" dirty="0" err="1"/>
              <a:t>url</a:t>
            </a:r>
            <a:r>
              <a:rPr lang="en-AU" dirty="0"/>
              <a:t> or you would </a:t>
            </a:r>
            <a:r>
              <a:rPr lang="en-AU" baseline="0" dirty="0"/>
              <a:t>remember from the earlier video, you can also easily access the Help Centre from within the Portal, by clicking on HELP in the top navigation pane.</a:t>
            </a:r>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38</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2min</a:t>
            </a:r>
          </a:p>
          <a:p>
            <a:pPr marL="171450" indent="-171450">
              <a:buFont typeface="Wingdings" panose="05000000000000000000" pitchFamily="2" charset="2"/>
              <a:buChar char="q"/>
            </a:pPr>
            <a:endParaRPr lang="en-AU" dirty="0"/>
          </a:p>
          <a:p>
            <a:pPr marL="0" indent="0">
              <a:buFont typeface="Wingdings" panose="05000000000000000000" pitchFamily="2" charset="2"/>
              <a:buNone/>
            </a:pPr>
            <a:endParaRPr lang="en-AU" dirty="0"/>
          </a:p>
          <a:p>
            <a:pPr marL="171450" indent="-171450">
              <a:buFont typeface="Wingdings" panose="05000000000000000000" pitchFamily="2" charset="2"/>
              <a:buChar char="q"/>
            </a:pPr>
            <a:r>
              <a:rPr lang="en-AU" dirty="0"/>
              <a:t>Close out the session with questions</a:t>
            </a:r>
          </a:p>
          <a:p>
            <a:pPr marL="171450" indent="-171450">
              <a:buFont typeface="Wingdings" panose="05000000000000000000" pitchFamily="2" charset="2"/>
              <a:buChar char="q"/>
            </a:pPr>
            <a:endParaRPr lang="en-AU" dirty="0"/>
          </a:p>
          <a:p>
            <a:pPr marL="171450" indent="-171450">
              <a:buFont typeface="Wingdings" panose="05000000000000000000" pitchFamily="2" charset="2"/>
              <a:buChar char="q"/>
            </a:pPr>
            <a:r>
              <a:rPr lang="en-AU" dirty="0"/>
              <a:t>Run through the Parking Lot</a:t>
            </a:r>
          </a:p>
          <a:p>
            <a:pPr marL="171450" indent="-171450">
              <a:buFont typeface="Wingdings" panose="05000000000000000000" pitchFamily="2" charset="2"/>
              <a:buChar char="q"/>
            </a:pPr>
            <a:endParaRPr lang="en-AU" dirty="0"/>
          </a:p>
          <a:p>
            <a:pPr marL="171450" indent="-171450">
              <a:buFont typeface="Wingdings" panose="05000000000000000000" pitchFamily="2" charset="2"/>
              <a:buChar char="q"/>
            </a:pPr>
            <a:r>
              <a:rPr lang="en-AU" dirty="0"/>
              <a:t>Thank everyone for attending</a:t>
            </a:r>
          </a:p>
          <a:p>
            <a:pPr marL="0" indent="0">
              <a:buFont typeface="Wingdings" panose="05000000000000000000" pitchFamily="2" charset="2"/>
              <a:buNone/>
            </a:pPr>
            <a:endParaRPr lang="en-AU" dirty="0"/>
          </a:p>
          <a:p>
            <a:pPr marL="171450" indent="-171450">
              <a:buFont typeface="Wingdings" panose="05000000000000000000" pitchFamily="2" charset="2"/>
              <a:buChar char="q"/>
            </a:pPr>
            <a:endParaRPr lang="en-AU" dirty="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baseline="0" dirty="0"/>
              <a:t>END</a:t>
            </a:r>
            <a:endParaRPr lang="en-US" b="1" i="1" dirty="0">
              <a:solidFill>
                <a:srgbClr val="FF0000"/>
              </a:solidFill>
            </a:endParaRPr>
          </a:p>
          <a:p>
            <a:pPr marL="0" indent="0">
              <a:buFont typeface="Wingdings" panose="05000000000000000000" pitchFamily="2" charset="2"/>
              <a:buNone/>
            </a:pPr>
            <a:endParaRPr lang="en-AU" dirty="0"/>
          </a:p>
          <a:p>
            <a:pPr marL="171450" indent="-171450">
              <a:buFont typeface="Wingdings" panose="05000000000000000000" pitchFamily="2" charset="2"/>
              <a:buChar char="q"/>
            </a:pPr>
            <a:endParaRPr lang="en-AU" dirty="0"/>
          </a:p>
          <a:p>
            <a:pPr marL="171450" indent="-171450">
              <a:buFont typeface="Wingdings" panose="05000000000000000000" pitchFamily="2" charset="2"/>
              <a:buChar char="q"/>
            </a:pPr>
            <a:endParaRPr lang="en-AU" dirty="0"/>
          </a:p>
          <a:p>
            <a:pPr marL="171450" indent="-171450">
              <a:buFont typeface="Wingdings" panose="05000000000000000000" pitchFamily="2" charset="2"/>
              <a:buChar char="q"/>
            </a:pPr>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solidFill>
                  <a:prstClr val="black"/>
                </a:solidFill>
              </a:rPr>
              <a:pPr/>
              <a:t>39</a:t>
            </a:fld>
            <a:endParaRPr lang="en-AU">
              <a:solidFill>
                <a:prstClr val="black"/>
              </a:solidFill>
            </a:endParaRPr>
          </a:p>
        </p:txBody>
      </p:sp>
    </p:spTree>
    <p:extLst>
      <p:ext uri="{BB962C8B-B14F-4D97-AF65-F5344CB8AC3E}">
        <p14:creationId xmlns:p14="http://schemas.microsoft.com/office/powerpoint/2010/main" val="1924986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4</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If the Admin has </a:t>
            </a:r>
            <a:r>
              <a:rPr lang="en-AU" sz="1200" b="0" i="0" kern="1200" dirty="0" smtClean="0">
                <a:solidFill>
                  <a:schemeClr val="tx1"/>
                </a:solidFill>
                <a:effectLst/>
                <a:latin typeface="+mn-lt"/>
                <a:ea typeface="+mn-ea"/>
                <a:cs typeface="+mn-cs"/>
              </a:rPr>
              <a:t>forgotten the RCN or PIN, they need to all the NHVR Call Centre on 1300 MYNHVR (1300 696 487)</a:t>
            </a:r>
            <a:endParaRPr lang="en-US"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5</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0" i="0" baseline="0" dirty="0" smtClean="0">
                <a:solidFill>
                  <a:srgbClr val="FF0000"/>
                </a:solidFill>
              </a:rPr>
              <a:t>If the user has already been invited to a Customer Account by the Administrator, they will not need to link to the account. It will already be linked.</a:t>
            </a:r>
            <a:endParaRPr lang="en-AU" b="0" i="0" dirty="0" smtClean="0">
              <a:solidFill>
                <a:srgbClr val="FF0000"/>
              </a:solidFill>
            </a:endParaRPr>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smtClean="0"/>
              <a:t>NEXT </a:t>
            </a:r>
            <a:r>
              <a:rPr lang="en-AU" b="1" dirty="0"/>
              <a:t>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6</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2:34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AU" b="0" i="0" dirty="0" smtClean="0">
                <a:solidFill>
                  <a:srgbClr val="FF0000"/>
                </a:solidFill>
              </a:rPr>
              <a:t>Hyperlink is to the following</a:t>
            </a:r>
            <a:r>
              <a:rPr lang="en-AU" b="0" i="0" baseline="0" dirty="0" smtClean="0">
                <a:solidFill>
                  <a:srgbClr val="FF0000"/>
                </a:solidFill>
              </a:rPr>
              <a:t> YouTube video  </a:t>
            </a:r>
            <a:r>
              <a:rPr lang="en-AU" b="0" i="0" dirty="0" smtClean="0">
                <a:solidFill>
                  <a:srgbClr val="FF0000"/>
                </a:solidFill>
              </a:rPr>
              <a:t>https://youtu.be/EgFuT89V16I (</a:t>
            </a:r>
            <a:r>
              <a:rPr lang="en-US" b="0" i="0" dirty="0" smtClean="0">
                <a:solidFill>
                  <a:srgbClr val="FF0000"/>
                </a:solidFill>
              </a:rPr>
              <a:t>References next video for linking the profile to a customer account)</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AU"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0" i="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7</a:t>
            </a:fld>
            <a:endParaRPr lang="en-AU"/>
          </a:p>
        </p:txBody>
      </p:sp>
    </p:spTree>
    <p:extLst>
      <p:ext uri="{BB962C8B-B14F-4D97-AF65-F5344CB8AC3E}">
        <p14:creationId xmlns:p14="http://schemas.microsoft.com/office/powerpoint/2010/main" val="2966246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Once a</a:t>
            </a:r>
            <a:r>
              <a:rPr lang="en-US" baseline="0" dirty="0" smtClean="0"/>
              <a:t> user has created an account and has logged back in, they will need to verify their identity to view registration information</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The user will need to provide name and</a:t>
            </a:r>
            <a:r>
              <a:rPr lang="en-US" baseline="0" dirty="0" smtClean="0"/>
              <a:t> address details as well as identify document details</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aseline="0" dirty="0" smtClean="0"/>
              <a:t>If one form of ID is proving problematic, try another form of ID</a:t>
            </a:r>
            <a:endParaRPr lang="en-US"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8</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2:41min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AU" b="0" i="0" dirty="0" smtClean="0">
                <a:solidFill>
                  <a:srgbClr val="FF0000"/>
                </a:solidFill>
              </a:rPr>
              <a:t>Hyperlink is to the following</a:t>
            </a:r>
            <a:r>
              <a:rPr lang="en-AU" b="0" i="0" baseline="0" dirty="0" smtClean="0">
                <a:solidFill>
                  <a:srgbClr val="FF0000"/>
                </a:solidFill>
              </a:rPr>
              <a:t> YouTube video  </a:t>
            </a:r>
            <a:r>
              <a:rPr lang="en-AU" b="0" i="0" dirty="0" smtClean="0">
                <a:solidFill>
                  <a:srgbClr val="FF0000"/>
                </a:solidFill>
              </a:rPr>
              <a:t>https://youtu.beXXXX</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47 seconds</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9</a:t>
            </a:fld>
            <a:endParaRPr lang="en-AU"/>
          </a:p>
        </p:txBody>
      </p:sp>
    </p:spTree>
    <p:extLst>
      <p:ext uri="{BB962C8B-B14F-4D97-AF65-F5344CB8AC3E}">
        <p14:creationId xmlns:p14="http://schemas.microsoft.com/office/powerpoint/2010/main" val="29662462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 Placeholder 2"/>
          <p:cNvSpPr>
            <a:spLocks noGrp="1"/>
          </p:cNvSpPr>
          <p:nvPr>
            <p:ph type="body" sz="quarter" idx="11" hasCustomPrompt="1"/>
          </p:nvPr>
        </p:nvSpPr>
        <p:spPr>
          <a:xfrm>
            <a:off x="755576" y="4077072"/>
            <a:ext cx="2663825" cy="647700"/>
          </a:xfrm>
          <a:prstGeom prst="rect">
            <a:avLst/>
          </a:prstGeom>
        </p:spPr>
        <p:txBody>
          <a:bodyPr/>
          <a:lstStyle>
            <a:lvl1pPr marL="0" indent="0" algn="l">
              <a:buNone/>
              <a:defRPr sz="1800">
                <a:solidFill>
                  <a:schemeClr val="bg1"/>
                </a:solidFill>
              </a:defRPr>
            </a:lvl1pPr>
          </a:lstStyle>
          <a:p>
            <a:pPr lvl="0"/>
            <a:r>
              <a:rPr lang="en-US" dirty="0"/>
              <a:t>Add Date</a:t>
            </a:r>
            <a:endParaRPr lang="en-AU" dirty="0"/>
          </a:p>
        </p:txBody>
      </p:sp>
      <p:sp>
        <p:nvSpPr>
          <p:cNvPr id="7" name="Title 1"/>
          <p:cNvSpPr>
            <a:spLocks noGrp="1"/>
          </p:cNvSpPr>
          <p:nvPr>
            <p:ph type="title"/>
          </p:nvPr>
        </p:nvSpPr>
        <p:spPr>
          <a:xfrm>
            <a:off x="755575" y="3573016"/>
            <a:ext cx="4215238" cy="576064"/>
          </a:xfrm>
          <a:prstGeom prst="rect">
            <a:avLst/>
          </a:prstGeom>
        </p:spPr>
        <p:txBody>
          <a:bodyPr/>
          <a:lstStyle>
            <a:lvl1pPr algn="l">
              <a:defRPr sz="2800" b="1">
                <a:solidFill>
                  <a:schemeClr val="bg1"/>
                </a:solidFill>
              </a:defRPr>
            </a:lvl1pPr>
          </a:lstStyle>
          <a:p>
            <a:r>
              <a:rPr lang="en-US"/>
              <a:t>Click to edit Master title style</a:t>
            </a:r>
            <a:endParaRPr lang="en-AU"/>
          </a:p>
        </p:txBody>
      </p:sp>
    </p:spTree>
    <p:extLst>
      <p:ext uri="{BB962C8B-B14F-4D97-AF65-F5344CB8AC3E}">
        <p14:creationId xmlns:p14="http://schemas.microsoft.com/office/powerpoint/2010/main" val="3219424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0" cy="1052736"/>
          </a:xfrm>
          <a:prstGeom prst="rect">
            <a:avLst/>
          </a:prstGeom>
          <a:solidFill>
            <a:schemeClr val="accent6">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p:cNvSpPr>
            <a:spLocks noGrp="1"/>
          </p:cNvSpPr>
          <p:nvPr>
            <p:ph sz="half" idx="1"/>
          </p:nvPr>
        </p:nvSpPr>
        <p:spPr>
          <a:xfrm>
            <a:off x="457200" y="1268760"/>
            <a:ext cx="4038600" cy="4857403"/>
          </a:xfrm>
          <a:prstGeom prst="rect">
            <a:avLst/>
          </a:prstGeom>
        </p:spPr>
        <p:txBody>
          <a:bodyPr/>
          <a:lstStyle>
            <a:lvl1pPr marL="0" indent="0">
              <a:buNone/>
              <a:defRPr sz="2400">
                <a:solidFill>
                  <a:srgbClr val="333333"/>
                </a:solidFill>
                <a:latin typeface="+mn-lt"/>
              </a:defRPr>
            </a:lvl1pPr>
            <a:lvl2pPr>
              <a:defRPr sz="2400">
                <a:solidFill>
                  <a:srgbClr val="333333"/>
                </a:solidFill>
                <a:latin typeface="+mn-lt"/>
              </a:defRPr>
            </a:lvl2pPr>
            <a:lvl3pPr>
              <a:defRPr sz="2000">
                <a:solidFill>
                  <a:srgbClr val="333333"/>
                </a:solidFill>
                <a:latin typeface="+mn-lt"/>
              </a:defRPr>
            </a:lvl3pPr>
            <a:lvl4pPr>
              <a:defRPr sz="1800">
                <a:solidFill>
                  <a:srgbClr val="333333"/>
                </a:solidFill>
                <a:latin typeface="+mn-lt"/>
              </a:defRPr>
            </a:lvl4pPr>
            <a:lvl5pPr>
              <a:defRPr sz="1800">
                <a:solidFill>
                  <a:srgbClr val="333333"/>
                </a:solidFill>
                <a:latin typeface="+mn-lt"/>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4648200" y="1268760"/>
            <a:ext cx="4038600" cy="4857403"/>
          </a:xfrm>
          <a:prstGeom prst="rect">
            <a:avLst/>
          </a:prstGeom>
        </p:spPr>
        <p:txBody>
          <a:bodyPr/>
          <a:lstStyle>
            <a:lvl1pPr marL="0" indent="0">
              <a:buNone/>
              <a:defRPr sz="2400">
                <a:solidFill>
                  <a:srgbClr val="333333"/>
                </a:solidFill>
                <a:latin typeface="+mn-lt"/>
              </a:defRPr>
            </a:lvl1pPr>
            <a:lvl2pPr>
              <a:defRPr sz="2400">
                <a:solidFill>
                  <a:srgbClr val="333333"/>
                </a:solidFill>
                <a:latin typeface="+mn-lt"/>
              </a:defRPr>
            </a:lvl2pPr>
            <a:lvl3pPr>
              <a:defRPr sz="2000">
                <a:solidFill>
                  <a:srgbClr val="333333"/>
                </a:solidFill>
                <a:latin typeface="+mn-lt"/>
              </a:defRPr>
            </a:lvl3pPr>
            <a:lvl4pPr>
              <a:defRPr sz="1800">
                <a:solidFill>
                  <a:srgbClr val="333333"/>
                </a:solidFill>
                <a:latin typeface="+mn-lt"/>
              </a:defRPr>
            </a:lvl4pPr>
            <a:lvl5pPr>
              <a:defRPr sz="1800">
                <a:solidFill>
                  <a:srgbClr val="333333"/>
                </a:solidFill>
                <a:latin typeface="+mn-lt"/>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8" name="Title 1"/>
          <p:cNvSpPr>
            <a:spLocks noGrp="1"/>
          </p:cNvSpPr>
          <p:nvPr>
            <p:ph type="title"/>
          </p:nvPr>
        </p:nvSpPr>
        <p:spPr>
          <a:xfrm>
            <a:off x="457200" y="274638"/>
            <a:ext cx="8229600" cy="778098"/>
          </a:xfrm>
          <a:prstGeom prst="rect">
            <a:avLst/>
          </a:prstGeom>
        </p:spPr>
        <p:txBody>
          <a:bodyPr>
            <a:normAutofit/>
          </a:bodyPr>
          <a:lstStyle>
            <a:lvl1pPr algn="l">
              <a:defRPr sz="3200" b="1">
                <a:solidFill>
                  <a:srgbClr val="0F2D52"/>
                </a:solidFill>
                <a:latin typeface="+mj-lt"/>
              </a:defRPr>
            </a:lvl1pPr>
          </a:lstStyle>
          <a:p>
            <a:r>
              <a:rPr lang="en-US" dirty="0"/>
              <a:t>Click to edit Master title style</a:t>
            </a:r>
            <a:endParaRPr lang="en-AU" dirty="0"/>
          </a:p>
        </p:txBody>
      </p:sp>
      <p:sp>
        <p:nvSpPr>
          <p:cNvPr id="9" name="Date Placeholder 3"/>
          <p:cNvSpPr>
            <a:spLocks noGrp="1"/>
          </p:cNvSpPr>
          <p:nvPr>
            <p:ph type="dt" sz="half" idx="10"/>
          </p:nvPr>
        </p:nvSpPr>
        <p:spPr>
          <a:xfrm>
            <a:off x="457200" y="6356352"/>
            <a:ext cx="2133600" cy="365125"/>
          </a:xfrm>
          <a:prstGeom prst="rect">
            <a:avLst/>
          </a:prstGeom>
        </p:spPr>
        <p:txBody>
          <a:bodyPr/>
          <a:lstStyle>
            <a:lvl1pPr>
              <a:defRPr sz="1200">
                <a:solidFill>
                  <a:srgbClr val="333333"/>
                </a:solidFill>
                <a:latin typeface="+mn-lt"/>
              </a:defRPr>
            </a:lvl1pPr>
          </a:lstStyle>
          <a:p>
            <a:fld id="{BA0F5FC2-9CBA-4DFA-90F7-40DA6A4B10C5}" type="datetimeFigureOut">
              <a:rPr lang="en-AU" smtClean="0"/>
              <a:pPr/>
              <a:t>12/08/2019</a:t>
            </a:fld>
            <a:endParaRPr lang="en-AU"/>
          </a:p>
        </p:txBody>
      </p:sp>
    </p:spTree>
    <p:extLst>
      <p:ext uri="{BB962C8B-B14F-4D97-AF65-F5344CB8AC3E}">
        <p14:creationId xmlns:p14="http://schemas.microsoft.com/office/powerpoint/2010/main" val="1481641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AU"/>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3635117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userDrawn="1"/>
        </p:nvSpPr>
        <p:spPr>
          <a:xfrm>
            <a:off x="0" y="0"/>
            <a:ext cx="9144000" cy="1052736"/>
          </a:xfrm>
          <a:prstGeom prst="rect">
            <a:avLst/>
          </a:prstGeom>
          <a:solidFill>
            <a:schemeClr val="accent6">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457200" y="260648"/>
            <a:ext cx="8229600" cy="1143000"/>
          </a:xfrm>
          <a:prstGeom prst="rect">
            <a:avLst/>
          </a:prstGeom>
        </p:spPr>
        <p:txBody>
          <a:bodyPr/>
          <a:lstStyle>
            <a:lvl1pPr>
              <a:defRPr sz="3200" b="1"/>
            </a:lvl1pPr>
          </a:lstStyle>
          <a:p>
            <a:r>
              <a:rPr lang="en-US" dirty="0"/>
              <a:t>Click to edit Master title style</a:t>
            </a:r>
            <a:endParaRPr lang="en-AU" dirty="0"/>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6"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8" name="Footer Placeholder 7"/>
          <p:cNvSpPr>
            <a:spLocks noGrp="1"/>
          </p:cNvSpPr>
          <p:nvPr>
            <p:ph type="ftr" sz="quarter" idx="11"/>
          </p:nvPr>
        </p:nvSpPr>
        <p:spPr>
          <a:xfrm>
            <a:off x="3124200" y="6356352"/>
            <a:ext cx="2895600" cy="365125"/>
          </a:xfrm>
          <a:prstGeom prst="rect">
            <a:avLst/>
          </a:prstGeom>
        </p:spPr>
        <p:txBody>
          <a:bodyPr/>
          <a:lstStyle/>
          <a:p>
            <a:endParaRPr lang="en-AU"/>
          </a:p>
        </p:txBody>
      </p:sp>
      <p:sp>
        <p:nvSpPr>
          <p:cNvPr id="9" name="Slide Number Placeholder 8"/>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376033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1052736"/>
          </a:xfrm>
          <a:prstGeom prst="rect">
            <a:avLst/>
          </a:prstGeom>
          <a:solidFill>
            <a:schemeClr val="accent6">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457200" y="274638"/>
            <a:ext cx="8229600" cy="1143000"/>
          </a:xfrm>
          <a:prstGeom prst="rect">
            <a:avLst/>
          </a:prstGeom>
        </p:spPr>
        <p:txBody>
          <a:bodyPr/>
          <a:lstStyle>
            <a:lvl1pPr>
              <a:defRPr sz="3200" b="1"/>
            </a:lvl1pPr>
          </a:lstStyle>
          <a:p>
            <a:r>
              <a:rPr lang="en-US"/>
              <a:t>Click to edit Master title style</a:t>
            </a:r>
            <a:endParaRPr lang="en-AU"/>
          </a:p>
        </p:txBody>
      </p:sp>
      <p:sp>
        <p:nvSpPr>
          <p:cNvPr id="3" name="Date Placeholder 2"/>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4" name="Footer Placeholder 3"/>
          <p:cNvSpPr>
            <a:spLocks noGrp="1"/>
          </p:cNvSpPr>
          <p:nvPr>
            <p:ph type="ftr" sz="quarter" idx="11"/>
          </p:nvPr>
        </p:nvSpPr>
        <p:spPr>
          <a:xfrm>
            <a:off x="3124200" y="6356352"/>
            <a:ext cx="2895600" cy="365125"/>
          </a:xfrm>
          <a:prstGeom prst="rect">
            <a:avLst/>
          </a:prstGeom>
        </p:spPr>
        <p:txBody>
          <a:bodyPr/>
          <a:lstStyle/>
          <a:p>
            <a:endParaRPr lang="en-AU"/>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26240670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3" name="Footer Placeholder 2"/>
          <p:cNvSpPr>
            <a:spLocks noGrp="1"/>
          </p:cNvSpPr>
          <p:nvPr>
            <p:ph type="ftr" sz="quarter" idx="11"/>
          </p:nvPr>
        </p:nvSpPr>
        <p:spPr>
          <a:xfrm>
            <a:off x="3124200" y="6356352"/>
            <a:ext cx="2895600" cy="365125"/>
          </a:xfrm>
          <a:prstGeom prst="rect">
            <a:avLst/>
          </a:prstGeom>
        </p:spPr>
        <p:txBody>
          <a:bodyPr/>
          <a:lstStyle/>
          <a:p>
            <a:endParaRPr lang="en-AU"/>
          </a:p>
        </p:txBody>
      </p:sp>
      <p:sp>
        <p:nvSpPr>
          <p:cNvPr id="4" name="Slide Number Placeholder 3"/>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37900635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1" y="273052"/>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2"/>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AU"/>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37263554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AU"/>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19503492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AU"/>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AU"/>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9391618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a:prstGeom prst="rect">
            <a:avLst/>
          </a:prstGeo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40"/>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AU"/>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996204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9144441" cy="6858331"/>
          </a:xfrm>
          <a:prstGeom prst="rect">
            <a:avLst/>
          </a:prstGeom>
        </p:spPr>
      </p:pic>
      <p:sp>
        <p:nvSpPr>
          <p:cNvPr id="2" name="Title 1"/>
          <p:cNvSpPr>
            <a:spLocks noGrp="1"/>
          </p:cNvSpPr>
          <p:nvPr>
            <p:ph type="title"/>
          </p:nvPr>
        </p:nvSpPr>
        <p:spPr>
          <a:xfrm>
            <a:off x="1764000" y="1854000"/>
            <a:ext cx="3620800" cy="2464000"/>
          </a:xfrm>
          <a:prstGeom prst="rect">
            <a:avLst/>
          </a:prstGeom>
        </p:spPr>
        <p:txBody>
          <a:bodyPr anchor="t"/>
          <a:lstStyle>
            <a:lvl1pPr algn="l">
              <a:lnSpc>
                <a:spcPct val="100000"/>
              </a:lnSpc>
              <a:defRPr sz="3600" b="1" baseline="0">
                <a:solidFill>
                  <a:schemeClr val="accent4">
                    <a:lumMod val="75000"/>
                  </a:schemeClr>
                </a:solidFill>
              </a:defRPr>
            </a:lvl1pPr>
          </a:lstStyle>
          <a:p>
            <a:r>
              <a:rPr lang="en-US" dirty="0" smtClean="0"/>
              <a:t>Click to edit Master title style</a:t>
            </a:r>
            <a:endParaRPr lang="en-US" dirty="0"/>
          </a:p>
        </p:txBody>
      </p:sp>
      <p:sp>
        <p:nvSpPr>
          <p:cNvPr id="5" name="Text Placeholder 4">
            <a:extLst>
              <a:ext uri="{FF2B5EF4-FFF2-40B4-BE49-F238E27FC236}">
                <a16:creationId xmlns:a16="http://schemas.microsoft.com/office/drawing/2014/main" xmlns="" id="{5C4F1A92-A313-4CBD-83AA-76CFEEF1BD7A}"/>
              </a:ext>
            </a:extLst>
          </p:cNvPr>
          <p:cNvSpPr>
            <a:spLocks noGrp="1"/>
          </p:cNvSpPr>
          <p:nvPr>
            <p:ph type="body" sz="quarter" idx="10" hasCustomPrompt="1"/>
          </p:nvPr>
        </p:nvSpPr>
        <p:spPr>
          <a:xfrm>
            <a:off x="5384800" y="972000"/>
            <a:ext cx="3579200" cy="3600000"/>
          </a:xfrm>
          <a:prstGeom prst="rect">
            <a:avLst/>
          </a:prstGeom>
        </p:spPr>
        <p:txBody>
          <a:bodyPr/>
          <a:lstStyle>
            <a:lvl1pPr marL="0" indent="0" algn="r">
              <a:lnSpc>
                <a:spcPct val="90000"/>
              </a:lnSpc>
              <a:buNone/>
              <a:defRPr sz="25920" baseline="0">
                <a:solidFill>
                  <a:schemeClr val="accent4">
                    <a:lumMod val="75000"/>
                  </a:schemeClr>
                </a:solidFill>
                <a:latin typeface="+mn-lt"/>
              </a:defRPr>
            </a:lvl1pPr>
          </a:lstStyle>
          <a:p>
            <a:pPr lvl="0"/>
            <a:r>
              <a:rPr lang="en-US" dirty="0" smtClean="0"/>
              <a:t>#</a:t>
            </a:r>
            <a:endParaRPr lang="en-US" dirty="0"/>
          </a:p>
        </p:txBody>
      </p:sp>
    </p:spTree>
    <p:extLst>
      <p:ext uri="{BB962C8B-B14F-4D97-AF65-F5344CB8AC3E}">
        <p14:creationId xmlns:p14="http://schemas.microsoft.com/office/powerpoint/2010/main" val="10323423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 Placeholder 2"/>
          <p:cNvSpPr>
            <a:spLocks noGrp="1"/>
          </p:cNvSpPr>
          <p:nvPr>
            <p:ph type="body" sz="quarter" idx="11" hasCustomPrompt="1"/>
          </p:nvPr>
        </p:nvSpPr>
        <p:spPr>
          <a:xfrm>
            <a:off x="755576" y="4077072"/>
            <a:ext cx="2663825" cy="647700"/>
          </a:xfrm>
          <a:prstGeom prst="rect">
            <a:avLst/>
          </a:prstGeom>
        </p:spPr>
        <p:txBody>
          <a:bodyPr/>
          <a:lstStyle>
            <a:lvl1pPr marL="0" indent="0" algn="l">
              <a:buNone/>
              <a:defRPr sz="1800">
                <a:solidFill>
                  <a:srgbClr val="0F2D52"/>
                </a:solidFill>
              </a:defRPr>
            </a:lvl1pPr>
          </a:lstStyle>
          <a:p>
            <a:pPr lvl="0"/>
            <a:r>
              <a:rPr lang="en-US" dirty="0"/>
              <a:t>Add Date</a:t>
            </a:r>
            <a:endParaRPr lang="en-AU" dirty="0"/>
          </a:p>
        </p:txBody>
      </p:sp>
      <p:sp>
        <p:nvSpPr>
          <p:cNvPr id="7" name="Title 1"/>
          <p:cNvSpPr>
            <a:spLocks noGrp="1"/>
          </p:cNvSpPr>
          <p:nvPr>
            <p:ph type="title"/>
          </p:nvPr>
        </p:nvSpPr>
        <p:spPr>
          <a:xfrm>
            <a:off x="755576" y="3573016"/>
            <a:ext cx="3456384" cy="576064"/>
          </a:xfrm>
          <a:prstGeom prst="rect">
            <a:avLst/>
          </a:prstGeom>
        </p:spPr>
        <p:txBody>
          <a:bodyPr/>
          <a:lstStyle>
            <a:lvl1pPr algn="l">
              <a:defRPr sz="2800" b="1">
                <a:solidFill>
                  <a:srgbClr val="0F2D52"/>
                </a:solidFill>
              </a:defRPr>
            </a:lvl1pPr>
          </a:lstStyle>
          <a:p>
            <a:r>
              <a:rPr lang="en-US"/>
              <a:t>Click to edit Master title style</a:t>
            </a:r>
            <a:endParaRPr lang="en-AU"/>
          </a:p>
        </p:txBody>
      </p:sp>
    </p:spTree>
    <p:extLst>
      <p:ext uri="{BB962C8B-B14F-4D97-AF65-F5344CB8AC3E}">
        <p14:creationId xmlns:p14="http://schemas.microsoft.com/office/powerpoint/2010/main" val="1754915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 name="Text Placeholder 2"/>
          <p:cNvSpPr>
            <a:spLocks noGrp="1"/>
          </p:cNvSpPr>
          <p:nvPr>
            <p:ph type="body" sz="quarter" idx="11" hasCustomPrompt="1"/>
          </p:nvPr>
        </p:nvSpPr>
        <p:spPr>
          <a:xfrm>
            <a:off x="755576" y="4077072"/>
            <a:ext cx="2663825" cy="647700"/>
          </a:xfrm>
          <a:prstGeom prst="rect">
            <a:avLst/>
          </a:prstGeom>
        </p:spPr>
        <p:txBody>
          <a:bodyPr/>
          <a:lstStyle>
            <a:lvl1pPr marL="0" indent="0" algn="l">
              <a:buNone/>
              <a:defRPr sz="1800">
                <a:solidFill>
                  <a:schemeClr val="bg1"/>
                </a:solidFill>
              </a:defRPr>
            </a:lvl1pPr>
          </a:lstStyle>
          <a:p>
            <a:pPr lvl="0"/>
            <a:r>
              <a:rPr lang="en-US" dirty="0"/>
              <a:t>Add Date</a:t>
            </a:r>
            <a:endParaRPr lang="en-AU" dirty="0"/>
          </a:p>
        </p:txBody>
      </p:sp>
      <p:sp>
        <p:nvSpPr>
          <p:cNvPr id="2" name="Title 1"/>
          <p:cNvSpPr>
            <a:spLocks noGrp="1"/>
          </p:cNvSpPr>
          <p:nvPr>
            <p:ph type="title"/>
          </p:nvPr>
        </p:nvSpPr>
        <p:spPr>
          <a:xfrm>
            <a:off x="755576" y="3573016"/>
            <a:ext cx="3456384" cy="576064"/>
          </a:xfrm>
          <a:prstGeom prst="rect">
            <a:avLst/>
          </a:prstGeom>
        </p:spPr>
        <p:txBody>
          <a:bodyPr/>
          <a:lstStyle>
            <a:lvl1pPr algn="l">
              <a:defRPr sz="2800" b="1">
                <a:solidFill>
                  <a:schemeClr val="bg1"/>
                </a:solidFill>
              </a:defRPr>
            </a:lvl1pPr>
          </a:lstStyle>
          <a:p>
            <a:r>
              <a:rPr lang="en-US"/>
              <a:t>Click to edit Master title style</a:t>
            </a:r>
            <a:endParaRPr lang="en-AU"/>
          </a:p>
        </p:txBody>
      </p:sp>
    </p:spTree>
    <p:extLst>
      <p:ext uri="{BB962C8B-B14F-4D97-AF65-F5344CB8AC3E}">
        <p14:creationId xmlns:p14="http://schemas.microsoft.com/office/powerpoint/2010/main" val="2967311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ext Placeholder 2"/>
          <p:cNvSpPr>
            <a:spLocks noGrp="1"/>
          </p:cNvSpPr>
          <p:nvPr>
            <p:ph type="body" sz="quarter" idx="11" hasCustomPrompt="1"/>
          </p:nvPr>
        </p:nvSpPr>
        <p:spPr>
          <a:xfrm>
            <a:off x="755576" y="4077072"/>
            <a:ext cx="2663825" cy="647700"/>
          </a:xfrm>
          <a:prstGeom prst="rect">
            <a:avLst/>
          </a:prstGeom>
        </p:spPr>
        <p:txBody>
          <a:bodyPr/>
          <a:lstStyle>
            <a:lvl1pPr marL="0" indent="0" algn="l">
              <a:buNone/>
              <a:defRPr sz="1800">
                <a:solidFill>
                  <a:schemeClr val="bg1"/>
                </a:solidFill>
              </a:defRPr>
            </a:lvl1pPr>
          </a:lstStyle>
          <a:p>
            <a:pPr lvl="0"/>
            <a:r>
              <a:rPr lang="en-US" dirty="0"/>
              <a:t>Add Date</a:t>
            </a:r>
            <a:endParaRPr lang="en-AU" dirty="0"/>
          </a:p>
        </p:txBody>
      </p:sp>
      <p:sp>
        <p:nvSpPr>
          <p:cNvPr id="7" name="Title 1"/>
          <p:cNvSpPr>
            <a:spLocks noGrp="1"/>
          </p:cNvSpPr>
          <p:nvPr>
            <p:ph type="title"/>
          </p:nvPr>
        </p:nvSpPr>
        <p:spPr>
          <a:xfrm>
            <a:off x="755576" y="3573016"/>
            <a:ext cx="3456384" cy="576064"/>
          </a:xfrm>
          <a:prstGeom prst="rect">
            <a:avLst/>
          </a:prstGeom>
        </p:spPr>
        <p:txBody>
          <a:bodyPr/>
          <a:lstStyle>
            <a:lvl1pPr algn="l">
              <a:defRPr sz="2800" b="1">
                <a:solidFill>
                  <a:schemeClr val="bg1"/>
                </a:solidFill>
              </a:defRPr>
            </a:lvl1pPr>
          </a:lstStyle>
          <a:p>
            <a:r>
              <a:rPr lang="en-US"/>
              <a:t>Click to edit Master title style</a:t>
            </a:r>
            <a:endParaRPr lang="en-AU"/>
          </a:p>
        </p:txBody>
      </p:sp>
    </p:spTree>
    <p:extLst>
      <p:ext uri="{BB962C8B-B14F-4D97-AF65-F5344CB8AC3E}">
        <p14:creationId xmlns:p14="http://schemas.microsoft.com/office/powerpoint/2010/main" val="3933993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ext Placeholder 2"/>
          <p:cNvSpPr>
            <a:spLocks noGrp="1"/>
          </p:cNvSpPr>
          <p:nvPr>
            <p:ph type="body" sz="quarter" idx="11" hasCustomPrompt="1"/>
          </p:nvPr>
        </p:nvSpPr>
        <p:spPr>
          <a:xfrm>
            <a:off x="755576" y="4077072"/>
            <a:ext cx="2663825" cy="647700"/>
          </a:xfrm>
          <a:prstGeom prst="rect">
            <a:avLst/>
          </a:prstGeom>
        </p:spPr>
        <p:txBody>
          <a:bodyPr/>
          <a:lstStyle>
            <a:lvl1pPr marL="0" indent="0" algn="l">
              <a:buNone/>
              <a:defRPr sz="1800">
                <a:solidFill>
                  <a:schemeClr val="bg1"/>
                </a:solidFill>
              </a:defRPr>
            </a:lvl1pPr>
          </a:lstStyle>
          <a:p>
            <a:pPr lvl="0"/>
            <a:r>
              <a:rPr lang="en-US" dirty="0"/>
              <a:t>Add Date</a:t>
            </a:r>
            <a:endParaRPr lang="en-AU" dirty="0"/>
          </a:p>
        </p:txBody>
      </p:sp>
      <p:sp>
        <p:nvSpPr>
          <p:cNvPr id="7" name="Title 1"/>
          <p:cNvSpPr>
            <a:spLocks noGrp="1"/>
          </p:cNvSpPr>
          <p:nvPr>
            <p:ph type="title"/>
          </p:nvPr>
        </p:nvSpPr>
        <p:spPr>
          <a:xfrm>
            <a:off x="755576" y="3573016"/>
            <a:ext cx="3456384" cy="576064"/>
          </a:xfrm>
          <a:prstGeom prst="rect">
            <a:avLst/>
          </a:prstGeom>
        </p:spPr>
        <p:txBody>
          <a:bodyPr/>
          <a:lstStyle>
            <a:lvl1pPr algn="l">
              <a:defRPr sz="2800" b="1">
                <a:solidFill>
                  <a:schemeClr val="bg1"/>
                </a:solidFill>
              </a:defRPr>
            </a:lvl1pPr>
          </a:lstStyle>
          <a:p>
            <a:r>
              <a:rPr lang="en-US"/>
              <a:t>Click to edit Master title style</a:t>
            </a:r>
            <a:endParaRPr lang="en-AU"/>
          </a:p>
        </p:txBody>
      </p:sp>
    </p:spTree>
    <p:extLst>
      <p:ext uri="{BB962C8B-B14F-4D97-AF65-F5344CB8AC3E}">
        <p14:creationId xmlns:p14="http://schemas.microsoft.com/office/powerpoint/2010/main" val="2397021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1" hasCustomPrompt="1"/>
          </p:nvPr>
        </p:nvSpPr>
        <p:spPr>
          <a:xfrm>
            <a:off x="6084169" y="6237312"/>
            <a:ext cx="2663825" cy="647700"/>
          </a:xfrm>
          <a:prstGeom prst="rect">
            <a:avLst/>
          </a:prstGeom>
        </p:spPr>
        <p:txBody>
          <a:bodyPr/>
          <a:lstStyle>
            <a:lvl1pPr marL="0" indent="0" algn="r">
              <a:buNone/>
              <a:defRPr sz="1800">
                <a:solidFill>
                  <a:srgbClr val="0F2D52"/>
                </a:solidFill>
              </a:defRPr>
            </a:lvl1pPr>
          </a:lstStyle>
          <a:p>
            <a:pPr lvl="0"/>
            <a:r>
              <a:rPr lang="en-US" dirty="0"/>
              <a:t>Add Date</a:t>
            </a:r>
            <a:endParaRPr lang="en-AU" dirty="0"/>
          </a:p>
        </p:txBody>
      </p:sp>
      <p:sp>
        <p:nvSpPr>
          <p:cNvPr id="2" name="Title 1"/>
          <p:cNvSpPr>
            <a:spLocks noGrp="1"/>
          </p:cNvSpPr>
          <p:nvPr>
            <p:ph type="title"/>
          </p:nvPr>
        </p:nvSpPr>
        <p:spPr>
          <a:xfrm>
            <a:off x="539552" y="5814392"/>
            <a:ext cx="8229600" cy="494928"/>
          </a:xfrm>
          <a:prstGeom prst="rect">
            <a:avLst/>
          </a:prstGeom>
        </p:spPr>
        <p:txBody>
          <a:bodyPr/>
          <a:lstStyle>
            <a:lvl1pPr algn="r">
              <a:defRPr sz="2800">
                <a:solidFill>
                  <a:srgbClr val="0F2D52"/>
                </a:solidFill>
              </a:defRPr>
            </a:lvl1pPr>
          </a:lstStyle>
          <a:p>
            <a:r>
              <a:rPr lang="en-US" dirty="0"/>
              <a:t>Click to edit Master title style</a:t>
            </a:r>
            <a:endParaRPr lang="en-AU" dirty="0"/>
          </a:p>
        </p:txBody>
      </p:sp>
    </p:spTree>
    <p:extLst>
      <p:ext uri="{BB962C8B-B14F-4D97-AF65-F5344CB8AC3E}">
        <p14:creationId xmlns:p14="http://schemas.microsoft.com/office/powerpoint/2010/main" val="403812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userDrawn="1"/>
        </p:nvSpPr>
        <p:spPr>
          <a:xfrm>
            <a:off x="0" y="0"/>
            <a:ext cx="9144000" cy="1052736"/>
          </a:xfrm>
          <a:prstGeom prst="rect">
            <a:avLst/>
          </a:prstGeom>
          <a:solidFill>
            <a:schemeClr val="accent6">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457200" y="274638"/>
            <a:ext cx="8229600" cy="778098"/>
          </a:xfrm>
          <a:prstGeom prst="rect">
            <a:avLst/>
          </a:prstGeom>
        </p:spPr>
        <p:txBody>
          <a:bodyPr>
            <a:normAutofit/>
          </a:bodyPr>
          <a:lstStyle>
            <a:lvl1pPr algn="l">
              <a:defRPr sz="3200" b="1">
                <a:solidFill>
                  <a:srgbClr val="0F2D52"/>
                </a:solidFill>
                <a:latin typeface="+mj-lt"/>
              </a:defRPr>
            </a:lvl1pPr>
          </a:lstStyle>
          <a:p>
            <a:r>
              <a:rPr lang="en-US" dirty="0"/>
              <a:t>Click to edit Master title style</a:t>
            </a:r>
            <a:endParaRPr lang="en-AU" dirty="0"/>
          </a:p>
        </p:txBody>
      </p:sp>
      <p:sp>
        <p:nvSpPr>
          <p:cNvPr id="3" name="Content Placeholder 2"/>
          <p:cNvSpPr>
            <a:spLocks noGrp="1"/>
          </p:cNvSpPr>
          <p:nvPr>
            <p:ph idx="1"/>
          </p:nvPr>
        </p:nvSpPr>
        <p:spPr>
          <a:xfrm>
            <a:off x="457200" y="1268760"/>
            <a:ext cx="8229600" cy="4857403"/>
          </a:xfrm>
          <a:prstGeom prst="rect">
            <a:avLst/>
          </a:prstGeom>
        </p:spPr>
        <p:txBody>
          <a:bodyPr/>
          <a:lstStyle>
            <a:lvl1pPr marL="0" indent="0">
              <a:buNone/>
              <a:defRPr sz="2800">
                <a:solidFill>
                  <a:srgbClr val="333333"/>
                </a:solidFill>
                <a:latin typeface="+mn-lt"/>
              </a:defRPr>
            </a:lvl1pPr>
            <a:lvl2pPr>
              <a:defRPr>
                <a:solidFill>
                  <a:srgbClr val="333333"/>
                </a:solidFill>
                <a:latin typeface="+mn-lt"/>
              </a:defRPr>
            </a:lvl2pPr>
            <a:lvl3pPr>
              <a:defRPr>
                <a:solidFill>
                  <a:srgbClr val="333333"/>
                </a:solidFill>
                <a:latin typeface="+mn-lt"/>
              </a:defRPr>
            </a:lvl3pPr>
            <a:lvl4pPr>
              <a:defRPr>
                <a:solidFill>
                  <a:srgbClr val="333333"/>
                </a:solidFill>
                <a:latin typeface="+mn-lt"/>
              </a:defRPr>
            </a:lvl4pPr>
            <a:lvl5pPr>
              <a:defRPr>
                <a:solidFill>
                  <a:srgbClr val="333333"/>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7" name="Date Placeholder 3"/>
          <p:cNvSpPr>
            <a:spLocks noGrp="1"/>
          </p:cNvSpPr>
          <p:nvPr>
            <p:ph type="dt" sz="half" idx="10"/>
          </p:nvPr>
        </p:nvSpPr>
        <p:spPr>
          <a:xfrm>
            <a:off x="457200" y="6356352"/>
            <a:ext cx="2133600" cy="365125"/>
          </a:xfrm>
          <a:prstGeom prst="rect">
            <a:avLst/>
          </a:prstGeom>
        </p:spPr>
        <p:txBody>
          <a:bodyPr/>
          <a:lstStyle>
            <a:lvl1pPr>
              <a:defRPr sz="1200">
                <a:solidFill>
                  <a:srgbClr val="333333"/>
                </a:solidFill>
                <a:latin typeface="+mn-lt"/>
              </a:defRPr>
            </a:lvl1pPr>
          </a:lstStyle>
          <a:p>
            <a:fld id="{BA0F5FC2-9CBA-4DFA-90F7-40DA6A4B10C5}" type="datetimeFigureOut">
              <a:rPr lang="en-AU" smtClean="0"/>
              <a:pPr/>
              <a:t>12/08/2019</a:t>
            </a:fld>
            <a:endParaRPr lang="en-AU"/>
          </a:p>
        </p:txBody>
      </p:sp>
    </p:spTree>
    <p:extLst>
      <p:ext uri="{BB962C8B-B14F-4D97-AF65-F5344CB8AC3E}">
        <p14:creationId xmlns:p14="http://schemas.microsoft.com/office/powerpoint/2010/main" val="741179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userDrawn="1"/>
        </p:nvSpPr>
        <p:spPr>
          <a:xfrm>
            <a:off x="0" y="0"/>
            <a:ext cx="9144000" cy="1052736"/>
          </a:xfrm>
          <a:prstGeom prst="rect">
            <a:avLst/>
          </a:prstGeom>
          <a:solidFill>
            <a:schemeClr val="accent6">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457200" y="274638"/>
            <a:ext cx="8229600" cy="778098"/>
          </a:xfrm>
          <a:prstGeom prst="rect">
            <a:avLst/>
          </a:prstGeom>
        </p:spPr>
        <p:txBody>
          <a:bodyPr>
            <a:normAutofit/>
          </a:bodyPr>
          <a:lstStyle>
            <a:lvl1pPr algn="l">
              <a:defRPr sz="3200" b="1">
                <a:solidFill>
                  <a:srgbClr val="0F2D52"/>
                </a:solidFill>
                <a:latin typeface="+mj-lt"/>
              </a:defRPr>
            </a:lvl1pPr>
          </a:lstStyle>
          <a:p>
            <a:r>
              <a:rPr lang="en-US" dirty="0"/>
              <a:t>Click to edit Master title style</a:t>
            </a:r>
            <a:endParaRPr lang="en-AU" dirty="0"/>
          </a:p>
        </p:txBody>
      </p:sp>
      <p:sp>
        <p:nvSpPr>
          <p:cNvPr id="3" name="Content Placeholder 2"/>
          <p:cNvSpPr>
            <a:spLocks noGrp="1"/>
          </p:cNvSpPr>
          <p:nvPr>
            <p:ph idx="1"/>
          </p:nvPr>
        </p:nvSpPr>
        <p:spPr>
          <a:xfrm>
            <a:off x="457200" y="1268760"/>
            <a:ext cx="8229600" cy="4857403"/>
          </a:xfrm>
          <a:prstGeom prst="rect">
            <a:avLst/>
          </a:prstGeom>
        </p:spPr>
        <p:txBody>
          <a:bodyPr/>
          <a:lstStyle>
            <a:lvl1pPr marL="0" indent="0">
              <a:buNone/>
              <a:defRPr sz="2800">
                <a:solidFill>
                  <a:srgbClr val="333333"/>
                </a:solidFill>
                <a:latin typeface="+mn-lt"/>
              </a:defRPr>
            </a:lvl1pPr>
            <a:lvl2pPr>
              <a:defRPr>
                <a:solidFill>
                  <a:srgbClr val="333333"/>
                </a:solidFill>
                <a:latin typeface="+mn-lt"/>
              </a:defRPr>
            </a:lvl2pPr>
            <a:lvl3pPr>
              <a:defRPr>
                <a:solidFill>
                  <a:srgbClr val="333333"/>
                </a:solidFill>
                <a:latin typeface="+mn-lt"/>
              </a:defRPr>
            </a:lvl3pPr>
            <a:lvl4pPr>
              <a:defRPr>
                <a:solidFill>
                  <a:srgbClr val="333333"/>
                </a:solidFill>
                <a:latin typeface="+mn-lt"/>
              </a:defRPr>
            </a:lvl4pPr>
            <a:lvl5pPr>
              <a:defRPr>
                <a:solidFill>
                  <a:srgbClr val="333333"/>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sz="1200">
                <a:solidFill>
                  <a:srgbClr val="333333"/>
                </a:solidFill>
                <a:latin typeface="+mn-lt"/>
              </a:defRPr>
            </a:lvl1pPr>
          </a:lstStyle>
          <a:p>
            <a:fld id="{BA0F5FC2-9CBA-4DFA-90F7-40DA6A4B10C5}" type="datetimeFigureOut">
              <a:rPr lang="en-AU" smtClean="0"/>
              <a:pPr/>
              <a:t>12/08/2019</a:t>
            </a:fld>
            <a:endParaRPr lang="en-AU"/>
          </a:p>
        </p:txBody>
      </p:sp>
    </p:spTree>
    <p:extLst>
      <p:ext uri="{BB962C8B-B14F-4D97-AF65-F5344CB8AC3E}">
        <p14:creationId xmlns:p14="http://schemas.microsoft.com/office/powerpoint/2010/main" val="1257320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3446942"/>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5" r:id="rId3"/>
    <p:sldLayoutId id="2147483660" r:id="rId4"/>
    <p:sldLayoutId id="2147483662" r:id="rId5"/>
    <p:sldLayoutId id="2147483663" r:id="rId6"/>
    <p:sldLayoutId id="2147483664" r:id="rId7"/>
    <p:sldLayoutId id="2147483650" r:id="rId8"/>
    <p:sldLayoutId id="2147483661" r:id="rId9"/>
    <p:sldLayoutId id="2147483652" r:id="rId10"/>
    <p:sldLayoutId id="2147483651" r:id="rId11"/>
    <p:sldLayoutId id="2147483653" r:id="rId12"/>
    <p:sldLayoutId id="2147483654" r:id="rId13"/>
    <p:sldLayoutId id="2147483655" r:id="rId14"/>
    <p:sldLayoutId id="2147483656" r:id="rId15"/>
    <p:sldLayoutId id="2147483657" r:id="rId16"/>
    <p:sldLayoutId id="2147483658" r:id="rId17"/>
    <p:sldLayoutId id="2147483659" r:id="rId1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7EdOxYF9thg?t=278" TargetMode="External"/><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9.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hyperlink" Target="https://youtu.be/qFpo1WtDUMo"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9.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hyperlink" Target="https://youtu.be/Br1uxMqM5BY" TargetMode="External"/><Relationship Id="rId7"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image" Target="../media/image36.emf"/><Relationship Id="rId5" Type="http://schemas.openxmlformats.org/officeDocument/2006/relationships/image" Target="../media/image35.emf"/><Relationship Id="rId4" Type="http://schemas.openxmlformats.org/officeDocument/2006/relationships/image" Target="../media/image34.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9.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hyperlink" Target="https://youtu.be/yKVcXLgvI2o" TargetMode="External"/><Relationship Id="rId7"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9.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9.xml"/><Relationship Id="rId4" Type="http://schemas.openxmlformats.org/officeDocument/2006/relationships/image" Target="../media/image42.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help.nhvr.gov.au/support" TargetMode="External"/><Relationship Id="rId2" Type="http://schemas.openxmlformats.org/officeDocument/2006/relationships/notesSlide" Target="../notesSlides/notesSlide38.xml"/><Relationship Id="rId1" Type="http://schemas.openxmlformats.org/officeDocument/2006/relationships/slideLayout" Target="../slideLayouts/slideLayout9.xml"/><Relationship Id="rId4" Type="http://schemas.openxmlformats.org/officeDocument/2006/relationships/image" Target="../media/image43.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hyperlink" Target="https://youtu.be/EgFuT89V16I" TargetMode="Externa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hyperlink" Target="https://youtu.be/7EdOxYF9thg?t=278" TargetMode="External"/><Relationship Id="rId7"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827584" y="4581128"/>
            <a:ext cx="2663825" cy="1800200"/>
          </a:xfrm>
        </p:spPr>
        <p:txBody>
          <a:bodyPr/>
          <a:lstStyle/>
          <a:p>
            <a:r>
              <a:rPr lang="en-AU" b="1" dirty="0" smtClean="0"/>
              <a:t>Training</a:t>
            </a:r>
            <a:r>
              <a:rPr lang="en-AU" b="1" dirty="0"/>
              <a:t/>
            </a:r>
            <a:br>
              <a:rPr lang="en-AU" b="1" dirty="0"/>
            </a:br>
            <a:r>
              <a:rPr lang="en-AU" i="1" dirty="0"/>
              <a:t>for</a:t>
            </a:r>
            <a:r>
              <a:rPr lang="en-AU" dirty="0"/>
              <a:t> </a:t>
            </a:r>
            <a:r>
              <a:rPr lang="en-AU" dirty="0" smtClean="0"/>
              <a:t>Customers</a:t>
            </a:r>
            <a:endParaRPr lang="en-AU" dirty="0"/>
          </a:p>
          <a:p>
            <a:endParaRPr lang="en-US" dirty="0"/>
          </a:p>
          <a:p>
            <a:r>
              <a:rPr lang="en-US" sz="800" dirty="0"/>
              <a:t>Version 3</a:t>
            </a:r>
          </a:p>
          <a:p>
            <a:r>
              <a:rPr lang="en-AU" sz="800" dirty="0" smtClean="0"/>
              <a:t>June 2019</a:t>
            </a:r>
            <a:endParaRPr lang="en-AU" sz="800" dirty="0"/>
          </a:p>
        </p:txBody>
      </p:sp>
      <p:sp>
        <p:nvSpPr>
          <p:cNvPr id="3" name="Title 2"/>
          <p:cNvSpPr>
            <a:spLocks noGrp="1"/>
          </p:cNvSpPr>
          <p:nvPr>
            <p:ph type="title"/>
          </p:nvPr>
        </p:nvSpPr>
        <p:spPr>
          <a:xfrm>
            <a:off x="827584" y="2996952"/>
            <a:ext cx="3528392" cy="1080120"/>
          </a:xfrm>
        </p:spPr>
        <p:txBody>
          <a:bodyPr/>
          <a:lstStyle/>
          <a:p>
            <a:r>
              <a:rPr lang="en-AU" dirty="0"/>
              <a:t>NHVR Portal</a:t>
            </a:r>
            <a:br>
              <a:rPr lang="en-AU" dirty="0"/>
            </a:br>
            <a:r>
              <a:rPr lang="en-AU" dirty="0" smtClean="0"/>
              <a:t>Registration Service for Users</a:t>
            </a:r>
            <a:endParaRPr lang="en-AU" dirty="0"/>
          </a:p>
        </p:txBody>
      </p:sp>
    </p:spTree>
    <p:extLst>
      <p:ext uri="{BB962C8B-B14F-4D97-AF65-F5344CB8AC3E}">
        <p14:creationId xmlns:p14="http://schemas.microsoft.com/office/powerpoint/2010/main" val="8615074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 xmlns:a16="http://schemas.microsoft.com/office/drawing/2014/main" id="{B33BFEBE-CBEB-45EB-9048-8067B9DDD689}"/>
              </a:ext>
            </a:extLst>
          </p:cNvPr>
          <p:cNvSpPr>
            <a:spLocks noGrp="1"/>
          </p:cNvSpPr>
          <p:nvPr>
            <p:ph idx="1"/>
          </p:nvPr>
        </p:nvSpPr>
        <p:spPr>
          <a:xfrm>
            <a:off x="5805118" y="2132856"/>
            <a:ext cx="3070684" cy="809957"/>
          </a:xfrm>
        </p:spPr>
        <p:txBody>
          <a:bodyPr/>
          <a:lstStyle/>
          <a:p>
            <a:endParaRPr lang="en-AU" sz="2000" dirty="0"/>
          </a:p>
          <a:p>
            <a:r>
              <a:rPr lang="en-US" sz="2000" dirty="0" smtClean="0"/>
              <a:t>Click play to view video</a:t>
            </a:r>
            <a:endParaRPr lang="en-AU" sz="2000" dirty="0"/>
          </a:p>
          <a:p>
            <a:endParaRPr lang="en-AU" sz="2000" dirty="0"/>
          </a:p>
          <a:p>
            <a:endParaRPr lang="en-AU" sz="2000" dirty="0"/>
          </a:p>
        </p:txBody>
      </p:sp>
      <p:sp>
        <p:nvSpPr>
          <p:cNvPr id="7" name="Title 1"/>
          <p:cNvSpPr>
            <a:spLocks noGrp="1"/>
          </p:cNvSpPr>
          <p:nvPr>
            <p:ph type="title"/>
          </p:nvPr>
        </p:nvSpPr>
        <p:spPr>
          <a:xfrm>
            <a:off x="457200" y="363653"/>
            <a:ext cx="8229600" cy="778098"/>
          </a:xfrm>
        </p:spPr>
        <p:txBody>
          <a:bodyPr>
            <a:normAutofit fontScale="90000"/>
          </a:bodyPr>
          <a:lstStyle/>
          <a:p>
            <a:r>
              <a:rPr lang="en-AU" b="0" dirty="0" smtClean="0"/>
              <a:t>Logging In</a:t>
            </a:r>
            <a:r>
              <a:rPr lang="en-AU" dirty="0" smtClean="0"/>
              <a:t>| LINKING TO A CUSTOMER ACCOUNT</a:t>
            </a:r>
            <a:endParaRPr lang="en-AU" dirty="0"/>
          </a:p>
        </p:txBody>
      </p:sp>
      <p:sp>
        <p:nvSpPr>
          <p:cNvPr id="9" name="Rectangle 8">
            <a:hlinkClick r:id="rId3"/>
          </p:cNvPr>
          <p:cNvSpPr/>
          <p:nvPr/>
        </p:nvSpPr>
        <p:spPr>
          <a:xfrm>
            <a:off x="6156176" y="3140968"/>
            <a:ext cx="2160240" cy="1477328"/>
          </a:xfrm>
          <a:prstGeom prst="rect">
            <a:avLst/>
          </a:prstGeom>
          <a:solidFill>
            <a:schemeClr val="accent2"/>
          </a:solidFill>
          <a:effectLst/>
        </p:spPr>
        <p:txBody>
          <a:bodyPr wrap="square">
            <a:spAutoFit/>
          </a:bodyPr>
          <a:lstStyle/>
          <a:p>
            <a:pPr algn="ctr"/>
            <a:r>
              <a:rPr lang="en-AU" u="sng" dirty="0" smtClean="0">
                <a:solidFill>
                  <a:schemeClr val="bg1"/>
                </a:solidFill>
                <a:hlinkClick r:id="rId3"/>
              </a:rPr>
              <a:t>Link to a Customer Account</a:t>
            </a:r>
            <a:endParaRPr lang="en-AU" u="sng" dirty="0" smtClean="0">
              <a:solidFill>
                <a:schemeClr val="bg1"/>
              </a:solidFill>
            </a:endParaRPr>
          </a:p>
          <a:p>
            <a:pPr algn="ctr"/>
            <a:endParaRPr lang="en-US" dirty="0" smtClean="0">
              <a:solidFill>
                <a:srgbClr val="002060"/>
              </a:solidFill>
            </a:endParaRPr>
          </a:p>
          <a:p>
            <a:pPr algn="ctr"/>
            <a:endParaRPr lang="en-US" dirty="0">
              <a:solidFill>
                <a:srgbClr val="002060"/>
              </a:solidFill>
            </a:endParaRPr>
          </a:p>
          <a:p>
            <a:pPr algn="ctr"/>
            <a:endParaRPr lang="en-AU" dirty="0">
              <a:solidFill>
                <a:srgbClr val="002060"/>
              </a:solidFill>
            </a:endParaRPr>
          </a:p>
        </p:txBody>
      </p:sp>
      <p:pic>
        <p:nvPicPr>
          <p:cNvPr id="4098" name="Picture 2" descr="https://www.livehalchal.com/wp-content/uploads/2017/02/Twitter-Account-Setup-Article-Main-Image.png"/>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l="31383" r="24077"/>
          <a:stretch/>
        </p:blipFill>
        <p:spPr bwMode="auto">
          <a:xfrm>
            <a:off x="0" y="1052736"/>
            <a:ext cx="5508104" cy="579691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Beth.Sherlock\AppData\Local\Microsoft\Windows\Temporary Internet Files\Content.IE5\4MLEYP6J\simplistic_play_icon__ico__png__by_micahpkay-d6opha8[1].png">
            <a:hlinkClick r:id="rId3"/>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6801655" y="3782789"/>
            <a:ext cx="798339" cy="798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Rectangle 9"/>
          <p:cNvSpPr/>
          <p:nvPr/>
        </p:nvSpPr>
        <p:spPr>
          <a:xfrm>
            <a:off x="2483768" y="2701691"/>
            <a:ext cx="2030681" cy="203068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0242" name="Picture 2" descr="Image result for link chain blue"/>
          <p:cNvPicPr>
            <a:picLocks noChangeAspect="1" noChangeArrowheads="1"/>
          </p:cNvPicPr>
          <p:nvPr/>
        </p:nvPicPr>
        <p:blipFill>
          <a:blip r:embed="rId7" cstate="screen">
            <a:extLst>
              <a:ext uri="{28A0092B-C50C-407E-A947-70E740481C1C}">
                <a14:useLocalDpi xmlns:a14="http://schemas.microsoft.com/office/drawing/2010/main" val="0"/>
              </a:ext>
            </a:extLst>
          </a:blip>
          <a:srcRect/>
          <a:stretch>
            <a:fillRect/>
          </a:stretch>
        </p:blipFill>
        <p:spPr bwMode="auto">
          <a:xfrm>
            <a:off x="2865150" y="3068959"/>
            <a:ext cx="1296144" cy="1296144"/>
          </a:xfrm>
          <a:prstGeom prst="rect">
            <a:avLst/>
          </a:prstGeom>
          <a:ln>
            <a:no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11622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AU" dirty="0" smtClean="0"/>
              <a:t>Navigation</a:t>
            </a: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2</a:t>
            </a:r>
            <a:endParaRPr lang="en-AU" dirty="0"/>
          </a:p>
        </p:txBody>
      </p:sp>
    </p:spTree>
    <p:extLst>
      <p:ext uri="{BB962C8B-B14F-4D97-AF65-F5344CB8AC3E}">
        <p14:creationId xmlns:p14="http://schemas.microsoft.com/office/powerpoint/2010/main" val="24802071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smtClean="0"/>
              <a:t>Navigation</a:t>
            </a:r>
            <a:r>
              <a:rPr lang="en-AU" dirty="0" smtClean="0"/>
              <a:t>| THE INTERFACE</a:t>
            </a:r>
            <a:endParaRPr lang="en-AU" dirty="0"/>
          </a:p>
        </p:txBody>
      </p:sp>
      <p:pic>
        <p:nvPicPr>
          <p:cNvPr id="1029" name="Picture 5"/>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07444" y="2815915"/>
            <a:ext cx="7799557" cy="37814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ular Callout 7"/>
          <p:cNvSpPr/>
          <p:nvPr/>
        </p:nvSpPr>
        <p:spPr>
          <a:xfrm>
            <a:off x="441026" y="2025374"/>
            <a:ext cx="1682702" cy="720599"/>
          </a:xfrm>
          <a:prstGeom prst="wedgeRectCallout">
            <a:avLst>
              <a:gd name="adj1" fmla="val -3980"/>
              <a:gd name="adj2" fmla="val 71318"/>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US" sz="1200" dirty="0" smtClean="0">
                <a:solidFill>
                  <a:schemeClr val="tx1">
                    <a:lumMod val="75000"/>
                    <a:lumOff val="25000"/>
                  </a:schemeClr>
                </a:solidFill>
              </a:rPr>
              <a:t>To </a:t>
            </a:r>
            <a:r>
              <a:rPr lang="en-US" sz="1200" dirty="0">
                <a:solidFill>
                  <a:schemeClr val="tx1">
                    <a:lumMod val="75000"/>
                    <a:lumOff val="25000"/>
                  </a:schemeClr>
                </a:solidFill>
              </a:rPr>
              <a:t>hide </a:t>
            </a:r>
            <a:r>
              <a:rPr lang="en-US" sz="1200" dirty="0" smtClean="0">
                <a:solidFill>
                  <a:schemeClr val="tx1">
                    <a:lumMod val="75000"/>
                    <a:lumOff val="25000"/>
                  </a:schemeClr>
                </a:solidFill>
              </a:rPr>
              <a:t>menu click </a:t>
            </a:r>
            <a:r>
              <a:rPr lang="en-US" sz="1200" dirty="0">
                <a:solidFill>
                  <a:schemeClr val="tx1">
                    <a:lumMod val="75000"/>
                    <a:lumOff val="25000"/>
                  </a:schemeClr>
                </a:solidFill>
              </a:rPr>
              <a:t>on the hamburger toggle</a:t>
            </a:r>
          </a:p>
        </p:txBody>
      </p:sp>
      <p:sp>
        <p:nvSpPr>
          <p:cNvPr id="11" name="Rectangular Callout 10"/>
          <p:cNvSpPr/>
          <p:nvPr/>
        </p:nvSpPr>
        <p:spPr>
          <a:xfrm>
            <a:off x="6372200" y="1926815"/>
            <a:ext cx="1368152" cy="530607"/>
          </a:xfrm>
          <a:prstGeom prst="wedgeRectCallout">
            <a:avLst>
              <a:gd name="adj1" fmla="val 62297"/>
              <a:gd name="adj2" fmla="val 129435"/>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US" sz="1200" dirty="0" smtClean="0">
                <a:solidFill>
                  <a:schemeClr val="tx1">
                    <a:lumMod val="75000"/>
                    <a:lumOff val="25000"/>
                  </a:schemeClr>
                </a:solidFill>
              </a:rPr>
              <a:t>Notifications bell</a:t>
            </a:r>
            <a:endParaRPr lang="en-US" sz="1200" dirty="0">
              <a:solidFill>
                <a:schemeClr val="tx1">
                  <a:lumMod val="75000"/>
                  <a:lumOff val="25000"/>
                </a:schemeClr>
              </a:solidFill>
            </a:endParaRP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078939"/>
            <a:ext cx="300380" cy="354293"/>
          </a:xfrm>
          <a:prstGeom prst="rect">
            <a:avLst/>
          </a:prstGeom>
          <a:ln>
            <a:noFill/>
          </a:ln>
          <a:effectLst>
            <a:outerShdw blurRad="292100" dist="254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2" name="Picture 2"/>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6389134" y="1960286"/>
            <a:ext cx="310775" cy="238125"/>
          </a:xfrm>
          <a:prstGeom prst="rect">
            <a:avLst/>
          </a:prstGeom>
          <a:ln>
            <a:noFill/>
          </a:ln>
          <a:effectLst>
            <a:outerShdw blurRad="292100" dist="254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ular Callout 12"/>
          <p:cNvSpPr/>
          <p:nvPr/>
        </p:nvSpPr>
        <p:spPr>
          <a:xfrm>
            <a:off x="162941" y="4040050"/>
            <a:ext cx="909586" cy="714985"/>
          </a:xfrm>
          <a:prstGeom prst="wedgeRectCallout">
            <a:avLst>
              <a:gd name="adj1" fmla="val 40455"/>
              <a:gd name="adj2" fmla="val 84585"/>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75000"/>
                    <a:lumOff val="25000"/>
                  </a:schemeClr>
                </a:solidFill>
              </a:rPr>
              <a:t>Portal Menu</a:t>
            </a:r>
            <a:endParaRPr lang="en-AU" sz="1200" dirty="0">
              <a:solidFill>
                <a:schemeClr val="tx1">
                  <a:lumMod val="75000"/>
                  <a:lumOff val="25000"/>
                </a:schemeClr>
              </a:solidFill>
            </a:endParaRPr>
          </a:p>
        </p:txBody>
      </p:sp>
      <p:sp>
        <p:nvSpPr>
          <p:cNvPr id="14" name="Rectangular Callout 13"/>
          <p:cNvSpPr/>
          <p:nvPr/>
        </p:nvSpPr>
        <p:spPr>
          <a:xfrm>
            <a:off x="7884368" y="1951388"/>
            <a:ext cx="1080120" cy="537444"/>
          </a:xfrm>
          <a:prstGeom prst="wedgeRectCallout">
            <a:avLst>
              <a:gd name="adj1" fmla="val 23847"/>
              <a:gd name="adj2" fmla="val 114718"/>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75000"/>
                    <a:lumOff val="25000"/>
                  </a:schemeClr>
                </a:solidFill>
              </a:rPr>
              <a:t>Go to the NVR Help Centre</a:t>
            </a:r>
            <a:endParaRPr lang="en-AU" sz="1200" dirty="0">
              <a:solidFill>
                <a:schemeClr val="tx1">
                  <a:lumMod val="75000"/>
                  <a:lumOff val="25000"/>
                </a:schemeClr>
              </a:solidFill>
            </a:endParaRPr>
          </a:p>
        </p:txBody>
      </p:sp>
      <p:sp>
        <p:nvSpPr>
          <p:cNvPr id="15" name="Rectangular Callout 14"/>
          <p:cNvSpPr/>
          <p:nvPr/>
        </p:nvSpPr>
        <p:spPr>
          <a:xfrm>
            <a:off x="4211960" y="2527883"/>
            <a:ext cx="1080120" cy="720080"/>
          </a:xfrm>
          <a:prstGeom prst="wedgeRectCallout">
            <a:avLst>
              <a:gd name="adj1" fmla="val 11305"/>
              <a:gd name="adj2" fmla="val 89935"/>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75000"/>
                    <a:lumOff val="25000"/>
                  </a:schemeClr>
                </a:solidFill>
              </a:rPr>
              <a:t>Registration menu tile</a:t>
            </a:r>
            <a:endParaRPr lang="en-AU" sz="1200" dirty="0">
              <a:solidFill>
                <a:schemeClr val="tx1">
                  <a:lumMod val="75000"/>
                  <a:lumOff val="25000"/>
                </a:schemeClr>
              </a:solidFill>
            </a:endParaRPr>
          </a:p>
        </p:txBody>
      </p:sp>
      <p:sp>
        <p:nvSpPr>
          <p:cNvPr id="16" name="Content Placeholder 3"/>
          <p:cNvSpPr>
            <a:spLocks noGrp="1"/>
          </p:cNvSpPr>
          <p:nvPr>
            <p:ph idx="1"/>
          </p:nvPr>
        </p:nvSpPr>
        <p:spPr>
          <a:xfrm>
            <a:off x="454307" y="1332629"/>
            <a:ext cx="3685645" cy="504055"/>
          </a:xfrm>
        </p:spPr>
        <p:txBody>
          <a:bodyPr/>
          <a:lstStyle/>
          <a:p>
            <a:r>
              <a:rPr lang="en-US" sz="2000" dirty="0" smtClean="0"/>
              <a:t>Your Account Dashboard (Home)</a:t>
            </a:r>
          </a:p>
        </p:txBody>
      </p:sp>
    </p:spTree>
    <p:extLst>
      <p:ext uri="{BB962C8B-B14F-4D97-AF65-F5344CB8AC3E}">
        <p14:creationId xmlns:p14="http://schemas.microsoft.com/office/powerpoint/2010/main" val="3508779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smtClean="0"/>
              <a:t>Navigation</a:t>
            </a:r>
            <a:r>
              <a:rPr lang="en-AU" dirty="0" smtClean="0"/>
              <a:t>| THE INTERFACE</a:t>
            </a:r>
            <a:endParaRPr lang="en-AU" dirty="0"/>
          </a:p>
        </p:txBody>
      </p:sp>
      <p:sp>
        <p:nvSpPr>
          <p:cNvPr id="4" name="Content Placeholder 3"/>
          <p:cNvSpPr>
            <a:spLocks noGrp="1"/>
          </p:cNvSpPr>
          <p:nvPr>
            <p:ph idx="1"/>
          </p:nvPr>
        </p:nvSpPr>
        <p:spPr>
          <a:xfrm>
            <a:off x="457200" y="1268760"/>
            <a:ext cx="7931224" cy="4857403"/>
          </a:xfrm>
        </p:spPr>
        <p:txBody>
          <a:bodyPr/>
          <a:lstStyle/>
          <a:p>
            <a:r>
              <a:rPr lang="en-US" sz="2000" dirty="0" smtClean="0"/>
              <a:t>Selecting the Registrations tile or menu option, shows you all the available functions. </a:t>
            </a:r>
          </a:p>
        </p:txBody>
      </p:sp>
      <p:pic>
        <p:nvPicPr>
          <p:cNvPr id="1027" name="Picture 3"/>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64952" y="2348880"/>
            <a:ext cx="7488832" cy="329550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52856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smtClean="0"/>
              <a:t>Navigation</a:t>
            </a:r>
            <a:r>
              <a:rPr lang="en-AU" dirty="0" smtClean="0"/>
              <a:t>| THE INTERFACE</a:t>
            </a:r>
            <a:endParaRPr lang="en-AU" dirty="0"/>
          </a:p>
        </p:txBody>
      </p:sp>
      <p:grpSp>
        <p:nvGrpSpPr>
          <p:cNvPr id="3" name="Group 2"/>
          <p:cNvGrpSpPr/>
          <p:nvPr/>
        </p:nvGrpSpPr>
        <p:grpSpPr>
          <a:xfrm>
            <a:off x="637046" y="1732839"/>
            <a:ext cx="7183809" cy="3557438"/>
            <a:chOff x="971600" y="1700809"/>
            <a:chExt cx="7183809" cy="3557438"/>
          </a:xfrm>
        </p:grpSpPr>
        <p:pic>
          <p:nvPicPr>
            <p:cNvPr id="2052" name="Picture 4"/>
            <p:cNvPicPr>
              <a:picLocks noChangeAspect="1" noChangeArrowheads="1"/>
            </p:cNvPicPr>
            <p:nvPr/>
          </p:nvPicPr>
          <p:blipFill rotWithShape="1">
            <a:blip r:embed="rId3" cstate="screen">
              <a:extLst>
                <a:ext uri="{28A0092B-C50C-407E-A947-70E740481C1C}">
                  <a14:useLocalDpi xmlns:a14="http://schemas.microsoft.com/office/drawing/2010/main" val="0"/>
                </a:ext>
              </a:extLst>
            </a:blip>
            <a:srcRect b="32421"/>
            <a:stretch/>
          </p:blipFill>
          <p:spPr bwMode="auto">
            <a:xfrm>
              <a:off x="971600" y="1700809"/>
              <a:ext cx="7183809" cy="32331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rotWithShape="1">
            <a:blip r:embed="rId3" cstate="screen">
              <a:extLst>
                <a:ext uri="{28A0092B-C50C-407E-A947-70E740481C1C}">
                  <a14:useLocalDpi xmlns:a14="http://schemas.microsoft.com/office/drawing/2010/main" val="0"/>
                </a:ext>
              </a:extLst>
            </a:blip>
            <a:srcRect t="91867"/>
            <a:stretch/>
          </p:blipFill>
          <p:spPr bwMode="auto">
            <a:xfrm>
              <a:off x="971600" y="4869160"/>
              <a:ext cx="7183809" cy="3890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7" name="Rectangular Callout 6"/>
          <p:cNvSpPr/>
          <p:nvPr/>
        </p:nvSpPr>
        <p:spPr>
          <a:xfrm>
            <a:off x="5749614" y="2380911"/>
            <a:ext cx="1080120" cy="504056"/>
          </a:xfrm>
          <a:prstGeom prst="wedgeRectCallout">
            <a:avLst>
              <a:gd name="adj1" fmla="val 11305"/>
              <a:gd name="adj2" fmla="val 89935"/>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75000"/>
                    <a:lumOff val="25000"/>
                  </a:schemeClr>
                </a:solidFill>
              </a:rPr>
              <a:t>A column</a:t>
            </a:r>
            <a:endParaRPr lang="en-AU" sz="1200" dirty="0">
              <a:solidFill>
                <a:schemeClr val="tx1">
                  <a:lumMod val="75000"/>
                  <a:lumOff val="25000"/>
                </a:schemeClr>
              </a:solidFill>
            </a:endParaRPr>
          </a:p>
        </p:txBody>
      </p:sp>
      <p:sp>
        <p:nvSpPr>
          <p:cNvPr id="5" name="Rectangle 4"/>
          <p:cNvSpPr/>
          <p:nvPr/>
        </p:nvSpPr>
        <p:spPr>
          <a:xfrm>
            <a:off x="6181662" y="3100991"/>
            <a:ext cx="504056" cy="172819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a:solidFill>
                <a:schemeClr val="tx1">
                  <a:lumMod val="75000"/>
                  <a:lumOff val="25000"/>
                </a:schemeClr>
              </a:solidFill>
            </a:endParaRPr>
          </a:p>
        </p:txBody>
      </p:sp>
      <p:sp>
        <p:nvSpPr>
          <p:cNvPr id="9" name="Rectangular Callout 8"/>
          <p:cNvSpPr/>
          <p:nvPr/>
        </p:nvSpPr>
        <p:spPr>
          <a:xfrm>
            <a:off x="3373350" y="1732839"/>
            <a:ext cx="1080120" cy="504056"/>
          </a:xfrm>
          <a:prstGeom prst="wedgeRectCallout">
            <a:avLst>
              <a:gd name="adj1" fmla="val 11305"/>
              <a:gd name="adj2" fmla="val 89935"/>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75000"/>
                    <a:lumOff val="25000"/>
                  </a:schemeClr>
                </a:solidFill>
              </a:rPr>
              <a:t>Tabs</a:t>
            </a:r>
            <a:endParaRPr lang="en-AU" sz="1200" dirty="0">
              <a:solidFill>
                <a:schemeClr val="tx1">
                  <a:lumMod val="75000"/>
                  <a:lumOff val="25000"/>
                </a:schemeClr>
              </a:solidFill>
            </a:endParaRPr>
          </a:p>
        </p:txBody>
      </p:sp>
      <p:sp>
        <p:nvSpPr>
          <p:cNvPr id="10" name="Rectangle 9"/>
          <p:cNvSpPr/>
          <p:nvPr/>
        </p:nvSpPr>
        <p:spPr>
          <a:xfrm>
            <a:off x="2005198" y="2459913"/>
            <a:ext cx="2592288" cy="25563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a:solidFill>
                <a:schemeClr val="tx1">
                  <a:lumMod val="75000"/>
                  <a:lumOff val="25000"/>
                </a:schemeClr>
              </a:solidFill>
            </a:endParaRPr>
          </a:p>
        </p:txBody>
      </p:sp>
      <p:sp>
        <p:nvSpPr>
          <p:cNvPr id="11" name="Rectangular Callout 10"/>
          <p:cNvSpPr/>
          <p:nvPr/>
        </p:nvSpPr>
        <p:spPr>
          <a:xfrm>
            <a:off x="4597486" y="5405247"/>
            <a:ext cx="1368152" cy="763042"/>
          </a:xfrm>
          <a:prstGeom prst="wedgeRectCallout">
            <a:avLst>
              <a:gd name="adj1" fmla="val 43155"/>
              <a:gd name="adj2" fmla="val -78344"/>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75000"/>
                    <a:lumOff val="25000"/>
                  </a:schemeClr>
                </a:solidFill>
              </a:rPr>
              <a:t>Change how many rows are shown per pag</a:t>
            </a:r>
            <a:r>
              <a:rPr lang="en-US" sz="1200" dirty="0">
                <a:solidFill>
                  <a:schemeClr val="tx1">
                    <a:lumMod val="75000"/>
                    <a:lumOff val="25000"/>
                  </a:schemeClr>
                </a:solidFill>
              </a:rPr>
              <a:t>e</a:t>
            </a:r>
            <a:endParaRPr lang="en-AU" sz="1200" dirty="0">
              <a:solidFill>
                <a:schemeClr val="tx1">
                  <a:lumMod val="75000"/>
                  <a:lumOff val="25000"/>
                </a:schemeClr>
              </a:solidFill>
            </a:endParaRPr>
          </a:p>
        </p:txBody>
      </p:sp>
      <p:sp>
        <p:nvSpPr>
          <p:cNvPr id="12" name="Rectangular Callout 11"/>
          <p:cNvSpPr/>
          <p:nvPr/>
        </p:nvSpPr>
        <p:spPr>
          <a:xfrm>
            <a:off x="6289674" y="5405247"/>
            <a:ext cx="1368152" cy="763042"/>
          </a:xfrm>
          <a:prstGeom prst="wedgeRectCallout">
            <a:avLst>
              <a:gd name="adj1" fmla="val -16872"/>
              <a:gd name="adj2" fmla="val -79454"/>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75000"/>
                    <a:lumOff val="25000"/>
                  </a:schemeClr>
                </a:solidFill>
              </a:rPr>
              <a:t>How many results are being displayed of the total results</a:t>
            </a:r>
            <a:endParaRPr lang="en-AU" sz="1200" dirty="0">
              <a:solidFill>
                <a:schemeClr val="tx1">
                  <a:lumMod val="75000"/>
                  <a:lumOff val="25000"/>
                </a:schemeClr>
              </a:solidFill>
            </a:endParaRPr>
          </a:p>
        </p:txBody>
      </p:sp>
      <p:sp>
        <p:nvSpPr>
          <p:cNvPr id="13" name="Rectangular Callout 12"/>
          <p:cNvSpPr/>
          <p:nvPr/>
        </p:nvSpPr>
        <p:spPr>
          <a:xfrm>
            <a:off x="8063880" y="4519669"/>
            <a:ext cx="1080120" cy="763042"/>
          </a:xfrm>
          <a:prstGeom prst="wedgeRectCallout">
            <a:avLst>
              <a:gd name="adj1" fmla="val -76116"/>
              <a:gd name="adj2" fmla="val 27067"/>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75000"/>
                    <a:lumOff val="25000"/>
                  </a:schemeClr>
                </a:solidFill>
              </a:rPr>
              <a:t>Scroll between pages</a:t>
            </a:r>
            <a:endParaRPr lang="en-AU" sz="1200" dirty="0">
              <a:solidFill>
                <a:schemeClr val="tx1">
                  <a:lumMod val="75000"/>
                  <a:lumOff val="25000"/>
                </a:schemeClr>
              </a:solidFill>
            </a:endParaRPr>
          </a:p>
        </p:txBody>
      </p:sp>
    </p:spTree>
    <p:extLst>
      <p:ext uri="{BB962C8B-B14F-4D97-AF65-F5344CB8AC3E}">
        <p14:creationId xmlns:p14="http://schemas.microsoft.com/office/powerpoint/2010/main" val="20092159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AU" dirty="0" smtClean="0"/>
              <a:t>Personalising</a:t>
            </a: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3</a:t>
            </a:r>
            <a:endParaRPr lang="en-AU" dirty="0"/>
          </a:p>
        </p:txBody>
      </p:sp>
    </p:spTree>
    <p:extLst>
      <p:ext uri="{BB962C8B-B14F-4D97-AF65-F5344CB8AC3E}">
        <p14:creationId xmlns:p14="http://schemas.microsoft.com/office/powerpoint/2010/main" val="15156743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smtClean="0"/>
              <a:t>Personalising</a:t>
            </a:r>
            <a:r>
              <a:rPr lang="en-AU" dirty="0" smtClean="0"/>
              <a:t>| </a:t>
            </a:r>
            <a:r>
              <a:rPr lang="en-US" dirty="0" smtClean="0"/>
              <a:t>OPTIONS</a:t>
            </a:r>
            <a:endParaRPr lang="en-AU" dirty="0"/>
          </a:p>
        </p:txBody>
      </p:sp>
      <p:sp>
        <p:nvSpPr>
          <p:cNvPr id="3" name="Content Placeholder 2"/>
          <p:cNvSpPr>
            <a:spLocks noGrp="1"/>
          </p:cNvSpPr>
          <p:nvPr>
            <p:ph idx="1"/>
          </p:nvPr>
        </p:nvSpPr>
        <p:spPr/>
        <p:txBody>
          <a:bodyPr/>
          <a:lstStyle/>
          <a:p>
            <a:r>
              <a:rPr lang="en-US" sz="2000" dirty="0" smtClean="0"/>
              <a:t>You can change the table views to show you what you need to see</a:t>
            </a:r>
          </a:p>
          <a:p>
            <a:r>
              <a:rPr lang="en-US" sz="2000" dirty="0" smtClean="0"/>
              <a:t>You can change:</a:t>
            </a:r>
          </a:p>
          <a:p>
            <a:pPr marL="457200" indent="-457200">
              <a:buFont typeface="Arial" panose="020B0604020202020204" pitchFamily="34" charset="0"/>
              <a:buChar char="•"/>
            </a:pPr>
            <a:r>
              <a:rPr lang="en-US" sz="2000" dirty="0"/>
              <a:t>t</a:t>
            </a:r>
            <a:r>
              <a:rPr lang="en-US" sz="2000" dirty="0" smtClean="0"/>
              <a:t>he </a:t>
            </a:r>
            <a:r>
              <a:rPr lang="en-US" sz="2000" dirty="0"/>
              <a:t>sort order of values in a column</a:t>
            </a:r>
          </a:p>
          <a:p>
            <a:pPr marL="457200" indent="-457200">
              <a:buFont typeface="Arial" panose="020B0604020202020204" pitchFamily="34" charset="0"/>
              <a:buChar char="•"/>
            </a:pPr>
            <a:r>
              <a:rPr lang="en-US" sz="2000" dirty="0"/>
              <a:t>w</a:t>
            </a:r>
            <a:r>
              <a:rPr lang="en-US" sz="2000" dirty="0" smtClean="0"/>
              <a:t>hich columns to displayed and in what order</a:t>
            </a:r>
          </a:p>
          <a:p>
            <a:endParaRPr lang="en-US" sz="2000" dirty="0"/>
          </a:p>
          <a:p>
            <a:r>
              <a:rPr lang="en-US" sz="2000" dirty="0" smtClean="0"/>
              <a:t>You can also </a:t>
            </a:r>
            <a:r>
              <a:rPr lang="en-US" sz="2000" b="1" dirty="0" smtClean="0"/>
              <a:t>search</a:t>
            </a:r>
            <a:r>
              <a:rPr lang="en-US" sz="2000" dirty="0" smtClean="0"/>
              <a:t> the values displayed within a column. </a:t>
            </a:r>
          </a:p>
          <a:p>
            <a:endParaRPr lang="en-US" sz="2000" dirty="0"/>
          </a:p>
          <a:p>
            <a:r>
              <a:rPr lang="en-US" sz="2000" dirty="0" smtClean="0"/>
              <a:t>Your </a:t>
            </a:r>
            <a:r>
              <a:rPr lang="en-US" sz="2000" dirty="0" err="1" smtClean="0"/>
              <a:t>personalisation's</a:t>
            </a:r>
            <a:r>
              <a:rPr lang="en-US" sz="2000" dirty="0" smtClean="0"/>
              <a:t> can be </a:t>
            </a:r>
            <a:r>
              <a:rPr lang="en-US" sz="2000" b="1" dirty="0" smtClean="0"/>
              <a:t>saved</a:t>
            </a:r>
            <a:r>
              <a:rPr lang="en-US" sz="2000" dirty="0" smtClean="0"/>
              <a:t> in a Tab.</a:t>
            </a:r>
          </a:p>
          <a:p>
            <a:endParaRPr lang="en-AU" dirty="0"/>
          </a:p>
        </p:txBody>
      </p:sp>
    </p:spTree>
    <p:extLst>
      <p:ext uri="{BB962C8B-B14F-4D97-AF65-F5344CB8AC3E}">
        <p14:creationId xmlns:p14="http://schemas.microsoft.com/office/powerpoint/2010/main" val="15283324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a:t>Personalising </a:t>
            </a:r>
            <a:r>
              <a:rPr lang="en-AU" dirty="0" smtClean="0"/>
              <a:t>| SORTING</a:t>
            </a:r>
            <a:endParaRPr lang="en-AU" dirty="0"/>
          </a:p>
        </p:txBody>
      </p:sp>
      <p:sp>
        <p:nvSpPr>
          <p:cNvPr id="4" name="Content Placeholder 3"/>
          <p:cNvSpPr>
            <a:spLocks noGrp="1"/>
          </p:cNvSpPr>
          <p:nvPr>
            <p:ph idx="1"/>
          </p:nvPr>
        </p:nvSpPr>
        <p:spPr>
          <a:xfrm>
            <a:off x="5436096" y="1628800"/>
            <a:ext cx="3600400" cy="4497363"/>
          </a:xfrm>
        </p:spPr>
        <p:txBody>
          <a:bodyPr/>
          <a:lstStyle/>
          <a:p>
            <a:r>
              <a:rPr lang="en-US" sz="2000" dirty="0" smtClean="0"/>
              <a:t>To sort, click next to the column title.</a:t>
            </a:r>
          </a:p>
          <a:p>
            <a:endParaRPr lang="en-US" sz="2000" dirty="0"/>
          </a:p>
          <a:p>
            <a:r>
              <a:rPr lang="en-US" sz="2000" dirty="0" smtClean="0"/>
              <a:t>Once to sort by ascending</a:t>
            </a:r>
          </a:p>
          <a:p>
            <a:r>
              <a:rPr lang="en-US" sz="2000" dirty="0" smtClean="0"/>
              <a:t>Twice to </a:t>
            </a:r>
            <a:r>
              <a:rPr lang="en-US" sz="2000" dirty="0"/>
              <a:t>sort by </a:t>
            </a:r>
            <a:r>
              <a:rPr lang="en-US" sz="2000" dirty="0" smtClean="0"/>
              <a:t>descending</a:t>
            </a:r>
          </a:p>
          <a:p>
            <a:r>
              <a:rPr lang="en-US" sz="2000" dirty="0" smtClean="0"/>
              <a:t>Three times  to clear</a:t>
            </a:r>
            <a:endParaRPr lang="en-AU"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2736"/>
            <a:ext cx="4860032" cy="58621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062658" y="3245119"/>
            <a:ext cx="238043" cy="26184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8373225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a:t>Navigation </a:t>
            </a:r>
            <a:r>
              <a:rPr lang="en-AU" dirty="0" smtClean="0"/>
              <a:t>| COLUMNS</a:t>
            </a:r>
            <a:endParaRPr lang="en-AU" dirty="0"/>
          </a:p>
        </p:txBody>
      </p:sp>
      <p:sp>
        <p:nvSpPr>
          <p:cNvPr id="4" name="Content Placeholder 3"/>
          <p:cNvSpPr>
            <a:spLocks noGrp="1"/>
          </p:cNvSpPr>
          <p:nvPr>
            <p:ph idx="1"/>
          </p:nvPr>
        </p:nvSpPr>
        <p:spPr>
          <a:xfrm>
            <a:off x="5076056" y="1484784"/>
            <a:ext cx="3312368" cy="4641379"/>
          </a:xfrm>
        </p:spPr>
        <p:txBody>
          <a:bodyPr/>
          <a:lstStyle/>
          <a:p>
            <a:r>
              <a:rPr lang="en-US" sz="2000" b="1" dirty="0" smtClean="0"/>
              <a:t>Add or remove </a:t>
            </a:r>
            <a:r>
              <a:rPr lang="en-US" sz="2000" dirty="0" smtClean="0"/>
              <a:t>columns for a table of results</a:t>
            </a:r>
          </a:p>
          <a:p>
            <a:r>
              <a:rPr lang="en-US" sz="2000" dirty="0" smtClean="0"/>
              <a:t>Change the </a:t>
            </a:r>
            <a:r>
              <a:rPr lang="en-US" sz="2000" b="1" dirty="0" smtClean="0"/>
              <a:t>order</a:t>
            </a:r>
            <a:r>
              <a:rPr lang="en-US" sz="2000" dirty="0" smtClean="0"/>
              <a:t> of columns</a:t>
            </a:r>
          </a:p>
          <a:p>
            <a:r>
              <a:rPr lang="en-US" sz="2000" dirty="0" smtClean="0"/>
              <a:t>Change the </a:t>
            </a:r>
            <a:r>
              <a:rPr lang="en-US" sz="2000" b="1" dirty="0" smtClean="0"/>
              <a:t>width</a:t>
            </a:r>
            <a:r>
              <a:rPr lang="en-US" sz="2000" dirty="0" smtClean="0"/>
              <a:t> of the column</a:t>
            </a:r>
          </a:p>
          <a:p>
            <a:endParaRPr lang="en-US" sz="2000" dirty="0" smtClean="0"/>
          </a:p>
          <a:p>
            <a:r>
              <a:rPr lang="en-US" sz="2000" dirty="0"/>
              <a:t>Changes will be remembered next time you </a:t>
            </a:r>
            <a:r>
              <a:rPr lang="en-US" sz="2000" dirty="0" smtClean="0"/>
              <a:t>login</a:t>
            </a:r>
          </a:p>
          <a:p>
            <a:endParaRPr lang="en-US" sz="2000" dirty="0"/>
          </a:p>
          <a:p>
            <a:r>
              <a:rPr lang="en-US" sz="2000" dirty="0" smtClean="0"/>
              <a:t>Too many columns? A horizontal scroll bar will be available.</a:t>
            </a:r>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4029"/>
          <a:stretch/>
        </p:blipFill>
        <p:spPr bwMode="auto">
          <a:xfrm>
            <a:off x="0" y="1059394"/>
            <a:ext cx="4794122" cy="57986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79510" y="3081871"/>
            <a:ext cx="1656185" cy="102479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Rectangle 6"/>
          <p:cNvSpPr/>
          <p:nvPr/>
        </p:nvSpPr>
        <p:spPr>
          <a:xfrm>
            <a:off x="175307" y="2754882"/>
            <a:ext cx="1371287" cy="32730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ectangle 7"/>
          <p:cNvSpPr/>
          <p:nvPr/>
        </p:nvSpPr>
        <p:spPr>
          <a:xfrm>
            <a:off x="179512" y="3483014"/>
            <a:ext cx="1512168" cy="162010"/>
          </a:xfrm>
          <a:prstGeom prst="rect">
            <a:avLst/>
          </a:prstGeom>
          <a:solidFill>
            <a:srgbClr val="FF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6809490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 xmlns:a16="http://schemas.microsoft.com/office/drawing/2014/main" id="{B33BFEBE-CBEB-45EB-9048-8067B9DDD689}"/>
              </a:ext>
            </a:extLst>
          </p:cNvPr>
          <p:cNvSpPr>
            <a:spLocks noGrp="1"/>
          </p:cNvSpPr>
          <p:nvPr>
            <p:ph idx="1"/>
          </p:nvPr>
        </p:nvSpPr>
        <p:spPr>
          <a:xfrm>
            <a:off x="5805118" y="2132856"/>
            <a:ext cx="3070684" cy="809957"/>
          </a:xfrm>
        </p:spPr>
        <p:txBody>
          <a:bodyPr/>
          <a:lstStyle/>
          <a:p>
            <a:endParaRPr lang="en-AU" sz="2000" dirty="0"/>
          </a:p>
          <a:p>
            <a:r>
              <a:rPr lang="en-US" sz="2000" dirty="0" smtClean="0"/>
              <a:t>Click play to view video</a:t>
            </a:r>
            <a:endParaRPr lang="en-AU" sz="2000" dirty="0"/>
          </a:p>
          <a:p>
            <a:endParaRPr lang="en-AU" sz="2000" dirty="0"/>
          </a:p>
          <a:p>
            <a:endParaRPr lang="en-AU" sz="2000" dirty="0"/>
          </a:p>
        </p:txBody>
      </p:sp>
      <p:sp>
        <p:nvSpPr>
          <p:cNvPr id="7" name="Title 1"/>
          <p:cNvSpPr>
            <a:spLocks noGrp="1"/>
          </p:cNvSpPr>
          <p:nvPr>
            <p:ph type="title"/>
          </p:nvPr>
        </p:nvSpPr>
        <p:spPr>
          <a:xfrm>
            <a:off x="457200" y="363653"/>
            <a:ext cx="8229600" cy="778098"/>
          </a:xfrm>
        </p:spPr>
        <p:txBody>
          <a:bodyPr>
            <a:normAutofit/>
          </a:bodyPr>
          <a:lstStyle/>
          <a:p>
            <a:r>
              <a:rPr lang="en-AU" b="0" dirty="0"/>
              <a:t>Personalising </a:t>
            </a:r>
            <a:r>
              <a:rPr lang="en-AU" dirty="0" smtClean="0"/>
              <a:t>| COLUMNS</a:t>
            </a:r>
            <a:endParaRPr lang="en-AU" dirty="0"/>
          </a:p>
        </p:txBody>
      </p:sp>
      <p:sp>
        <p:nvSpPr>
          <p:cNvPr id="9" name="Rectangle 8">
            <a:hlinkClick r:id="rId3"/>
          </p:cNvPr>
          <p:cNvSpPr/>
          <p:nvPr/>
        </p:nvSpPr>
        <p:spPr>
          <a:xfrm>
            <a:off x="6156176" y="3140968"/>
            <a:ext cx="2160240" cy="1200329"/>
          </a:xfrm>
          <a:prstGeom prst="rect">
            <a:avLst/>
          </a:prstGeom>
          <a:solidFill>
            <a:schemeClr val="accent2"/>
          </a:solidFill>
          <a:effectLst/>
        </p:spPr>
        <p:txBody>
          <a:bodyPr wrap="square">
            <a:spAutoFit/>
          </a:bodyPr>
          <a:lstStyle/>
          <a:p>
            <a:pPr algn="ctr"/>
            <a:r>
              <a:rPr lang="en-AU" u="sng" dirty="0" smtClean="0">
                <a:solidFill>
                  <a:schemeClr val="bg1"/>
                </a:solidFill>
                <a:hlinkClick r:id="rId3"/>
              </a:rPr>
              <a:t>VIDEO</a:t>
            </a:r>
            <a:endParaRPr lang="en-AU" u="sng" dirty="0" smtClean="0">
              <a:solidFill>
                <a:schemeClr val="bg1"/>
              </a:solidFill>
            </a:endParaRPr>
          </a:p>
          <a:p>
            <a:pPr algn="ctr"/>
            <a:endParaRPr lang="en-US" dirty="0" smtClean="0">
              <a:solidFill>
                <a:srgbClr val="002060"/>
              </a:solidFill>
            </a:endParaRPr>
          </a:p>
          <a:p>
            <a:pPr algn="ctr"/>
            <a:endParaRPr lang="en-US" dirty="0">
              <a:solidFill>
                <a:srgbClr val="002060"/>
              </a:solidFill>
            </a:endParaRPr>
          </a:p>
          <a:p>
            <a:pPr algn="ctr"/>
            <a:endParaRPr lang="en-AU" dirty="0">
              <a:solidFill>
                <a:srgbClr val="002060"/>
              </a:solidFill>
            </a:endParaRPr>
          </a:p>
        </p:txBody>
      </p:sp>
      <p:pic>
        <p:nvPicPr>
          <p:cNvPr id="4098" name="Picture 2" descr="https://www.livehalchal.com/wp-content/uploads/2017/02/Twitter-Account-Setup-Article-Main-Image.png"/>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l="31383" r="24077"/>
          <a:stretch/>
        </p:blipFill>
        <p:spPr bwMode="auto">
          <a:xfrm>
            <a:off x="0" y="1052736"/>
            <a:ext cx="5508104" cy="579691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Beth.Sherlock\AppData\Local\Microsoft\Windows\Temporary Internet Files\Content.IE5\4MLEYP6J\simplistic_play_icon__ico__png__by_micahpkay-d6opha8[1].png">
            <a:hlinkClick r:id="rId3"/>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6801655" y="3542958"/>
            <a:ext cx="798339" cy="798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Rectangle 1"/>
          <p:cNvSpPr/>
          <p:nvPr/>
        </p:nvSpPr>
        <p:spPr>
          <a:xfrm>
            <a:off x="2483768" y="2729936"/>
            <a:ext cx="2030681" cy="20306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Rectangle 2"/>
          <p:cNvSpPr/>
          <p:nvPr/>
        </p:nvSpPr>
        <p:spPr>
          <a:xfrm>
            <a:off x="2469311" y="2694463"/>
            <a:ext cx="2030681" cy="203068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5" name="Table 4"/>
          <p:cNvGraphicFramePr>
            <a:graphicFrameLocks noGrp="1"/>
          </p:cNvGraphicFramePr>
          <p:nvPr>
            <p:extLst>
              <p:ext uri="{D42A27DB-BD31-4B8C-83A1-F6EECF244321}">
                <p14:modId xmlns:p14="http://schemas.microsoft.com/office/powerpoint/2010/main" val="2047591639"/>
              </p:ext>
            </p:extLst>
          </p:nvPr>
        </p:nvGraphicFramePr>
        <p:xfrm>
          <a:off x="2878166" y="3056057"/>
          <a:ext cx="1241883" cy="1285240"/>
        </p:xfrm>
        <a:graphic>
          <a:graphicData uri="http://schemas.openxmlformats.org/drawingml/2006/table">
            <a:tbl>
              <a:tblPr firstRow="1" bandRow="1">
                <a:tableStyleId>{21E4AEA4-8DFA-4A89-87EB-49C32662AFE0}</a:tableStyleId>
              </a:tblPr>
              <a:tblGrid>
                <a:gridCol w="413961"/>
                <a:gridCol w="413961"/>
                <a:gridCol w="413961"/>
              </a:tblGrid>
              <a:tr h="370840">
                <a:tc>
                  <a:txBody>
                    <a:bodyPr/>
                    <a:lstStyle/>
                    <a:p>
                      <a:endParaRPr lang="en-AU" sz="1400" dirty="0"/>
                    </a:p>
                  </a:txBody>
                  <a:tcPr/>
                </a:tc>
                <a:tc>
                  <a:txBody>
                    <a:bodyPr/>
                    <a:lstStyle/>
                    <a:p>
                      <a:endParaRPr lang="en-AU" sz="1400"/>
                    </a:p>
                  </a:txBody>
                  <a:tcPr/>
                </a:tc>
                <a:tc>
                  <a:txBody>
                    <a:bodyPr/>
                    <a:lstStyle/>
                    <a:p>
                      <a:endParaRPr lang="en-AU" sz="1400" dirty="0"/>
                    </a:p>
                  </a:txBody>
                  <a:tcPr/>
                </a:tc>
              </a:tr>
              <a:tr h="234053">
                <a:tc>
                  <a:txBody>
                    <a:bodyPr/>
                    <a:lstStyle/>
                    <a:p>
                      <a:endParaRPr lang="en-AU" sz="1400" dirty="0"/>
                    </a:p>
                  </a:txBody>
                  <a:tcPr/>
                </a:tc>
                <a:tc>
                  <a:txBody>
                    <a:bodyPr/>
                    <a:lstStyle/>
                    <a:p>
                      <a:endParaRPr lang="en-AU" sz="1400" dirty="0"/>
                    </a:p>
                  </a:txBody>
                  <a:tcPr/>
                </a:tc>
                <a:tc>
                  <a:txBody>
                    <a:bodyPr/>
                    <a:lstStyle/>
                    <a:p>
                      <a:endParaRPr lang="en-AU" sz="1400" dirty="0"/>
                    </a:p>
                  </a:txBody>
                  <a:tcPr/>
                </a:tc>
              </a:tr>
              <a:tr h="223253">
                <a:tc>
                  <a:txBody>
                    <a:bodyPr/>
                    <a:lstStyle/>
                    <a:p>
                      <a:endParaRPr lang="en-AU" sz="1400" dirty="0"/>
                    </a:p>
                  </a:txBody>
                  <a:tcPr/>
                </a:tc>
                <a:tc>
                  <a:txBody>
                    <a:bodyPr/>
                    <a:lstStyle/>
                    <a:p>
                      <a:endParaRPr lang="en-AU" sz="1400" dirty="0"/>
                    </a:p>
                  </a:txBody>
                  <a:tcPr/>
                </a:tc>
                <a:tc>
                  <a:txBody>
                    <a:bodyPr/>
                    <a:lstStyle/>
                    <a:p>
                      <a:endParaRPr lang="en-AU" sz="1400" dirty="0"/>
                    </a:p>
                  </a:txBody>
                  <a:tcPr/>
                </a:tc>
              </a:tr>
              <a:tr h="200517">
                <a:tc>
                  <a:txBody>
                    <a:bodyPr/>
                    <a:lstStyle/>
                    <a:p>
                      <a:endParaRPr lang="en-AU" sz="1400" dirty="0"/>
                    </a:p>
                  </a:txBody>
                  <a:tcPr/>
                </a:tc>
                <a:tc>
                  <a:txBody>
                    <a:bodyPr/>
                    <a:lstStyle/>
                    <a:p>
                      <a:endParaRPr lang="en-AU" sz="1400" dirty="0"/>
                    </a:p>
                  </a:txBody>
                  <a:tcPr/>
                </a:tc>
                <a:tc>
                  <a:txBody>
                    <a:bodyPr/>
                    <a:lstStyle/>
                    <a:p>
                      <a:endParaRPr lang="en-AU" sz="1400" dirty="0"/>
                    </a:p>
                  </a:txBody>
                  <a:tcPr/>
                </a:tc>
              </a:tr>
            </a:tbl>
          </a:graphicData>
        </a:graphic>
      </p:graphicFrame>
    </p:spTree>
    <p:extLst>
      <p:ext uri="{BB962C8B-B14F-4D97-AF65-F5344CB8AC3E}">
        <p14:creationId xmlns:p14="http://schemas.microsoft.com/office/powerpoint/2010/main" val="12261829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0279"/>
            <a:ext cx="8229600" cy="778098"/>
          </a:xfrm>
        </p:spPr>
        <p:txBody>
          <a:bodyPr>
            <a:normAutofit/>
          </a:bodyPr>
          <a:lstStyle/>
          <a:p>
            <a:r>
              <a:rPr lang="en-AU" b="0" dirty="0" smtClean="0"/>
              <a:t>Learning Objectives</a:t>
            </a:r>
            <a:endParaRPr lang="en-AU" dirty="0"/>
          </a:p>
        </p:txBody>
      </p:sp>
      <p:sp>
        <p:nvSpPr>
          <p:cNvPr id="4" name="Content Placeholder 3">
            <a:extLst>
              <a:ext uri="{FF2B5EF4-FFF2-40B4-BE49-F238E27FC236}">
                <a16:creationId xmlns="" xmlns:a16="http://schemas.microsoft.com/office/drawing/2014/main" id="{B33BFEBE-CBEB-45EB-9048-8067B9DDD689}"/>
              </a:ext>
            </a:extLst>
          </p:cNvPr>
          <p:cNvSpPr>
            <a:spLocks noGrp="1"/>
          </p:cNvSpPr>
          <p:nvPr>
            <p:ph idx="1"/>
          </p:nvPr>
        </p:nvSpPr>
        <p:spPr>
          <a:xfrm>
            <a:off x="374848" y="1124744"/>
            <a:ext cx="8229600" cy="5616624"/>
          </a:xfrm>
        </p:spPr>
        <p:txBody>
          <a:bodyPr/>
          <a:lstStyle/>
          <a:p>
            <a:pPr marL="457200" lvl="0" indent="-457200">
              <a:buFont typeface="Arial" panose="020B0604020202020204" pitchFamily="34" charset="0"/>
              <a:buChar char="•"/>
            </a:pPr>
            <a:endParaRPr lang="en-US" sz="2000" dirty="0"/>
          </a:p>
          <a:p>
            <a:pPr marL="457200" lvl="0" indent="-457200">
              <a:buFont typeface="Arial" panose="020B0604020202020204" pitchFamily="34" charset="0"/>
              <a:buChar char="•"/>
            </a:pPr>
            <a:endParaRPr lang="en-US" sz="2000" dirty="0"/>
          </a:p>
          <a:p>
            <a:pPr marL="457200" lvl="0" indent="-457200">
              <a:buFont typeface="Arial" panose="020B0604020202020204" pitchFamily="34" charset="0"/>
              <a:buChar char="•"/>
            </a:pPr>
            <a:endParaRPr lang="en-US" sz="2000" dirty="0"/>
          </a:p>
          <a:p>
            <a:pPr marL="457200" lvl="0" indent="-457200">
              <a:buFont typeface="Arial" panose="020B0604020202020204" pitchFamily="34" charset="0"/>
              <a:buChar char="•"/>
            </a:pPr>
            <a:endParaRPr lang="en-US" sz="2000" dirty="0"/>
          </a:p>
          <a:p>
            <a:pPr marL="457200" lvl="0" indent="-457200">
              <a:buFont typeface="Arial" panose="020B0604020202020204" pitchFamily="34" charset="0"/>
              <a:buChar char="•"/>
            </a:pPr>
            <a:endParaRPr lang="en-US" sz="2000" dirty="0"/>
          </a:p>
        </p:txBody>
      </p:sp>
      <p:sp>
        <p:nvSpPr>
          <p:cNvPr id="3" name="Rectangle 2"/>
          <p:cNvSpPr/>
          <p:nvPr/>
        </p:nvSpPr>
        <p:spPr>
          <a:xfrm>
            <a:off x="467544" y="1484784"/>
            <a:ext cx="6624736" cy="1015663"/>
          </a:xfrm>
          <a:prstGeom prst="rect">
            <a:avLst/>
          </a:prstGeom>
        </p:spPr>
        <p:txBody>
          <a:bodyPr wrap="square">
            <a:spAutoFit/>
          </a:bodyPr>
          <a:lstStyle/>
          <a:p>
            <a:r>
              <a:rPr lang="en-AU" sz="2000" dirty="0" smtClean="0"/>
              <a:t>By </a:t>
            </a:r>
            <a:r>
              <a:rPr lang="en-AU" sz="2000" dirty="0"/>
              <a:t>the end of this </a:t>
            </a:r>
            <a:r>
              <a:rPr lang="en-AU" sz="2000" dirty="0" smtClean="0"/>
              <a:t>training, </a:t>
            </a:r>
            <a:r>
              <a:rPr lang="en-AU" sz="2000" dirty="0"/>
              <a:t>you </a:t>
            </a:r>
            <a:r>
              <a:rPr lang="en-AU" sz="2000" dirty="0" smtClean="0"/>
              <a:t>will be able to:</a:t>
            </a:r>
          </a:p>
          <a:p>
            <a:endParaRPr lang="en-US" sz="2000" dirty="0"/>
          </a:p>
          <a:p>
            <a:endParaRPr lang="en-AU" sz="2000" dirty="0"/>
          </a:p>
        </p:txBody>
      </p:sp>
      <p:graphicFrame>
        <p:nvGraphicFramePr>
          <p:cNvPr id="9" name="Diagram 8"/>
          <p:cNvGraphicFramePr/>
          <p:nvPr>
            <p:extLst>
              <p:ext uri="{D42A27DB-BD31-4B8C-83A1-F6EECF244321}">
                <p14:modId xmlns:p14="http://schemas.microsoft.com/office/powerpoint/2010/main" val="932491019"/>
              </p:ext>
            </p:extLst>
          </p:nvPr>
        </p:nvGraphicFramePr>
        <p:xfrm>
          <a:off x="1691680" y="2276872"/>
          <a:ext cx="5832648" cy="34526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922041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AU" dirty="0" smtClean="0"/>
              <a:t>Searching</a:t>
            </a: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4</a:t>
            </a:r>
            <a:endParaRPr lang="en-AU" dirty="0"/>
          </a:p>
        </p:txBody>
      </p:sp>
    </p:spTree>
    <p:extLst>
      <p:ext uri="{BB962C8B-B14F-4D97-AF65-F5344CB8AC3E}">
        <p14:creationId xmlns:p14="http://schemas.microsoft.com/office/powerpoint/2010/main" val="36695963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a:t>Navigation </a:t>
            </a:r>
            <a:r>
              <a:rPr lang="en-AU" dirty="0"/>
              <a:t>| SEARCHING WITH FILTERS</a:t>
            </a:r>
          </a:p>
        </p:txBody>
      </p:sp>
      <p:sp>
        <p:nvSpPr>
          <p:cNvPr id="4" name="Content Placeholder 3"/>
          <p:cNvSpPr>
            <a:spLocks noGrp="1"/>
          </p:cNvSpPr>
          <p:nvPr>
            <p:ph idx="1"/>
          </p:nvPr>
        </p:nvSpPr>
        <p:spPr>
          <a:xfrm>
            <a:off x="5580112" y="1772816"/>
            <a:ext cx="2808312" cy="4353347"/>
          </a:xfrm>
        </p:spPr>
        <p:txBody>
          <a:bodyPr/>
          <a:lstStyle/>
          <a:p>
            <a:r>
              <a:rPr lang="en-US" sz="2000" dirty="0" smtClean="0"/>
              <a:t>The NHVR Portal allows you to search through your registration records.</a:t>
            </a:r>
          </a:p>
          <a:p>
            <a:endParaRPr lang="en-US" sz="2000" dirty="0" smtClean="0"/>
          </a:p>
          <a:p>
            <a:r>
              <a:rPr lang="en-US" sz="2000" dirty="0" smtClean="0"/>
              <a:t>Searching is done by using </a:t>
            </a:r>
            <a:r>
              <a:rPr lang="en-US" sz="2000" i="1" dirty="0" smtClean="0"/>
              <a:t>Filters</a:t>
            </a:r>
            <a:r>
              <a:rPr lang="en-US" sz="2000" dirty="0" smtClean="0"/>
              <a:t>. </a:t>
            </a:r>
          </a:p>
          <a:p>
            <a:endParaRPr lang="en-US" sz="2000" dirty="0"/>
          </a:p>
          <a:p>
            <a:r>
              <a:rPr lang="en-US" sz="2000" dirty="0" smtClean="0"/>
              <a:t>These are available for each column in a table of results.</a:t>
            </a:r>
          </a:p>
          <a:p>
            <a:endParaRPr lang="en-AU" dirty="0"/>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145" r="55539"/>
          <a:stretch/>
        </p:blipFill>
        <p:spPr bwMode="auto">
          <a:xfrm>
            <a:off x="0" y="1052736"/>
            <a:ext cx="5020733" cy="58052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683568" y="4509120"/>
            <a:ext cx="2376264" cy="22322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Rectangle 2"/>
          <p:cNvSpPr/>
          <p:nvPr/>
        </p:nvSpPr>
        <p:spPr>
          <a:xfrm>
            <a:off x="681500" y="3861048"/>
            <a:ext cx="794155" cy="648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7619526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a:t>Navigation </a:t>
            </a:r>
            <a:r>
              <a:rPr lang="en-AU" dirty="0"/>
              <a:t>| SEARCHING WITH FILTERS</a:t>
            </a:r>
          </a:p>
        </p:txBody>
      </p:sp>
      <p:sp>
        <p:nvSpPr>
          <p:cNvPr id="4" name="Content Placeholder 3"/>
          <p:cNvSpPr>
            <a:spLocks noGrp="1"/>
          </p:cNvSpPr>
          <p:nvPr>
            <p:ph idx="1"/>
          </p:nvPr>
        </p:nvSpPr>
        <p:spPr>
          <a:xfrm>
            <a:off x="5826857" y="1628800"/>
            <a:ext cx="2890886" cy="4641379"/>
          </a:xfrm>
        </p:spPr>
        <p:txBody>
          <a:bodyPr/>
          <a:lstStyle/>
          <a:p>
            <a:r>
              <a:rPr lang="en-US" sz="2000" dirty="0" smtClean="0"/>
              <a:t>The types of filters will change depending on column values.</a:t>
            </a:r>
          </a:p>
          <a:p>
            <a:endParaRPr lang="en-US" sz="2000" dirty="0" smtClean="0"/>
          </a:p>
          <a:p>
            <a:r>
              <a:rPr lang="en-US" sz="2000" dirty="0" smtClean="0"/>
              <a:t>More than one column can be filtered.</a:t>
            </a:r>
          </a:p>
          <a:p>
            <a:endParaRPr lang="en-US" sz="2000" dirty="0" smtClean="0"/>
          </a:p>
          <a:p>
            <a:r>
              <a:rPr lang="en-US" sz="2000" dirty="0" smtClean="0"/>
              <a:t>The funnel icon identifies columns with an active filter.</a:t>
            </a:r>
            <a:endParaRPr lang="en-AU"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108" y="4077072"/>
            <a:ext cx="2531393" cy="23850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77649" t="34020" r="12611" b="34720"/>
          <a:stretch/>
        </p:blipFill>
        <p:spPr bwMode="auto">
          <a:xfrm>
            <a:off x="3059832" y="1130487"/>
            <a:ext cx="2448272" cy="24556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240" y="5022722"/>
            <a:ext cx="1080120" cy="49376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rotWithShape="1">
          <a:blip r:embed="rId6" cstate="screen">
            <a:extLst>
              <a:ext uri="{28A0092B-C50C-407E-A947-70E740481C1C}">
                <a14:useLocalDpi xmlns:a14="http://schemas.microsoft.com/office/drawing/2010/main" val="0"/>
              </a:ext>
            </a:extLst>
          </a:blip>
          <a:srcRect l="65455" t="36643" r="22746" b="29676"/>
          <a:stretch/>
        </p:blipFill>
        <p:spPr bwMode="auto">
          <a:xfrm>
            <a:off x="134441" y="1130487"/>
            <a:ext cx="2752725" cy="24556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p:cNvPicPr>
            <a:picLocks noChangeAspect="1" noChangeArrowheads="1"/>
          </p:cNvPicPr>
          <p:nvPr/>
        </p:nvPicPr>
        <p:blipFill rotWithShape="1">
          <a:blip r:embed="rId7">
            <a:extLst>
              <a:ext uri="{28A0092B-C50C-407E-A947-70E740481C1C}">
                <a14:useLocalDpi xmlns:a14="http://schemas.microsoft.com/office/drawing/2010/main" val="0"/>
              </a:ext>
            </a:extLst>
          </a:blip>
          <a:srcRect l="84474" t="35703" r="7698" b="36056"/>
          <a:stretch/>
        </p:blipFill>
        <p:spPr bwMode="auto">
          <a:xfrm>
            <a:off x="3239852" y="4077072"/>
            <a:ext cx="2088232" cy="23540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23216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4029"/>
          <a:stretch/>
        </p:blipFill>
        <p:spPr bwMode="auto">
          <a:xfrm>
            <a:off x="0" y="1059394"/>
            <a:ext cx="4794122" cy="57986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AU" b="0" dirty="0"/>
              <a:t>Navigation </a:t>
            </a:r>
            <a:r>
              <a:rPr lang="en-AU" dirty="0" smtClean="0"/>
              <a:t>| </a:t>
            </a:r>
            <a:r>
              <a:rPr lang="en-AU" dirty="0"/>
              <a:t>SEARCHING </a:t>
            </a:r>
            <a:r>
              <a:rPr lang="en-AU" dirty="0" smtClean="0"/>
              <a:t>WITH FILTERS</a:t>
            </a:r>
            <a:endParaRPr lang="en-AU" dirty="0"/>
          </a:p>
        </p:txBody>
      </p:sp>
      <p:sp>
        <p:nvSpPr>
          <p:cNvPr id="4" name="Content Placeholder 3"/>
          <p:cNvSpPr>
            <a:spLocks noGrp="1"/>
          </p:cNvSpPr>
          <p:nvPr>
            <p:ph idx="1"/>
          </p:nvPr>
        </p:nvSpPr>
        <p:spPr>
          <a:xfrm>
            <a:off x="5652120" y="1196752"/>
            <a:ext cx="3024336" cy="4995307"/>
          </a:xfrm>
        </p:spPr>
        <p:txBody>
          <a:bodyPr/>
          <a:lstStyle/>
          <a:p>
            <a:r>
              <a:rPr lang="en-US" sz="2000" dirty="0"/>
              <a:t>If you exit the Portal, active filters will be remembered next time you log in</a:t>
            </a:r>
            <a:r>
              <a:rPr lang="en-US" sz="2000" dirty="0" smtClean="0"/>
              <a:t>.</a:t>
            </a:r>
          </a:p>
          <a:p>
            <a:endParaRPr lang="en-US" sz="2000" dirty="0"/>
          </a:p>
          <a:p>
            <a:r>
              <a:rPr lang="en-US" sz="2000" dirty="0"/>
              <a:t>To clear all filters, </a:t>
            </a:r>
            <a:r>
              <a:rPr lang="en-US" sz="2000" i="1" dirty="0"/>
              <a:t>Tab Options/Clear all </a:t>
            </a:r>
            <a:r>
              <a:rPr lang="en-US" sz="2000" i="1" dirty="0" smtClean="0"/>
              <a:t>filters.</a:t>
            </a:r>
            <a:endParaRPr lang="en-US" sz="2000" i="1" dirty="0"/>
          </a:p>
          <a:p>
            <a:r>
              <a:rPr lang="en-US" sz="2000" dirty="0" smtClean="0"/>
              <a:t>To clear a single filter, open the filter and </a:t>
            </a:r>
            <a:r>
              <a:rPr lang="en-US" sz="2000" i="1" dirty="0" smtClean="0"/>
              <a:t>RESET</a:t>
            </a:r>
            <a:r>
              <a:rPr lang="en-US" sz="2000" dirty="0" smtClean="0"/>
              <a:t>.</a:t>
            </a:r>
          </a:p>
        </p:txBody>
      </p:sp>
      <p:sp>
        <p:nvSpPr>
          <p:cNvPr id="5" name="Rectangle 4"/>
          <p:cNvSpPr/>
          <p:nvPr/>
        </p:nvSpPr>
        <p:spPr>
          <a:xfrm>
            <a:off x="179510" y="3081871"/>
            <a:ext cx="1656185" cy="102479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p:cNvSpPr/>
          <p:nvPr/>
        </p:nvSpPr>
        <p:spPr>
          <a:xfrm>
            <a:off x="158373" y="2754882"/>
            <a:ext cx="1371287" cy="32730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Rectangle 2"/>
          <p:cNvSpPr/>
          <p:nvPr/>
        </p:nvSpPr>
        <p:spPr>
          <a:xfrm>
            <a:off x="179512" y="3792921"/>
            <a:ext cx="1512168" cy="162010"/>
          </a:xfrm>
          <a:prstGeom prst="rect">
            <a:avLst/>
          </a:prstGeom>
          <a:solidFill>
            <a:srgbClr val="FF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4221088"/>
            <a:ext cx="2531393" cy="23850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6613029" y="5685978"/>
            <a:ext cx="576064" cy="288032"/>
          </a:xfrm>
          <a:prstGeom prst="rect">
            <a:avLst/>
          </a:prstGeom>
          <a:solidFill>
            <a:srgbClr val="FF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4069876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564904"/>
            <a:ext cx="8134350" cy="36258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AU" b="0" dirty="0"/>
              <a:t>Navigation </a:t>
            </a:r>
            <a:r>
              <a:rPr lang="en-AU" dirty="0" smtClean="0"/>
              <a:t>| CREATING TABS</a:t>
            </a:r>
            <a:endParaRPr lang="en-AU" dirty="0"/>
          </a:p>
        </p:txBody>
      </p:sp>
      <p:sp>
        <p:nvSpPr>
          <p:cNvPr id="4" name="Content Placeholder 3"/>
          <p:cNvSpPr>
            <a:spLocks noGrp="1"/>
          </p:cNvSpPr>
          <p:nvPr>
            <p:ph idx="1"/>
          </p:nvPr>
        </p:nvSpPr>
        <p:spPr>
          <a:xfrm>
            <a:off x="457200" y="1268760"/>
            <a:ext cx="7931224" cy="4857403"/>
          </a:xfrm>
        </p:spPr>
        <p:txBody>
          <a:bodyPr/>
          <a:lstStyle/>
          <a:p>
            <a:r>
              <a:rPr lang="en-US" sz="2000" dirty="0" smtClean="0"/>
              <a:t>You can create your own tabs with data columns you use most, and apply filters the are remembered.</a:t>
            </a:r>
            <a:endParaRPr lang="en-US" sz="2000" dirty="0"/>
          </a:p>
          <a:p>
            <a:r>
              <a:rPr lang="en-US" sz="2000" dirty="0" smtClean="0"/>
              <a:t>It works like a saved search.</a:t>
            </a:r>
          </a:p>
        </p:txBody>
      </p:sp>
      <p:sp>
        <p:nvSpPr>
          <p:cNvPr id="3" name="Rectangle 2"/>
          <p:cNvSpPr/>
          <p:nvPr/>
        </p:nvSpPr>
        <p:spPr>
          <a:xfrm>
            <a:off x="467544" y="2996952"/>
            <a:ext cx="6552728" cy="57606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5233723" y="2348880"/>
            <a:ext cx="1312539" cy="338554"/>
          </a:xfrm>
          <a:prstGeom prst="rect">
            <a:avLst/>
          </a:prstGeom>
          <a:noFill/>
        </p:spPr>
        <p:txBody>
          <a:bodyPr wrap="none" rtlCol="0">
            <a:spAutoFit/>
          </a:bodyPr>
          <a:lstStyle/>
          <a:p>
            <a:r>
              <a:rPr lang="en-US" sz="1600" dirty="0" smtClean="0"/>
              <a:t>Personal Tabs</a:t>
            </a:r>
            <a:endParaRPr lang="en-AU" sz="1600" dirty="0"/>
          </a:p>
        </p:txBody>
      </p:sp>
      <p:sp>
        <p:nvSpPr>
          <p:cNvPr id="7" name="Right Brace 6"/>
          <p:cNvSpPr/>
          <p:nvPr/>
        </p:nvSpPr>
        <p:spPr>
          <a:xfrm rot="16200000">
            <a:off x="5732325" y="2276872"/>
            <a:ext cx="288032" cy="1008112"/>
          </a:xfrm>
          <a:prstGeom prst="righ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Tree>
    <p:extLst>
      <p:ext uri="{BB962C8B-B14F-4D97-AF65-F5344CB8AC3E}">
        <p14:creationId xmlns:p14="http://schemas.microsoft.com/office/powerpoint/2010/main" val="19978436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 xmlns:a16="http://schemas.microsoft.com/office/drawing/2014/main" id="{B33BFEBE-CBEB-45EB-9048-8067B9DDD689}"/>
              </a:ext>
            </a:extLst>
          </p:cNvPr>
          <p:cNvSpPr>
            <a:spLocks noGrp="1"/>
          </p:cNvSpPr>
          <p:nvPr>
            <p:ph idx="1"/>
          </p:nvPr>
        </p:nvSpPr>
        <p:spPr>
          <a:xfrm>
            <a:off x="5805118" y="2132856"/>
            <a:ext cx="3070684" cy="809957"/>
          </a:xfrm>
        </p:spPr>
        <p:txBody>
          <a:bodyPr/>
          <a:lstStyle/>
          <a:p>
            <a:endParaRPr lang="en-AU" sz="2000" dirty="0"/>
          </a:p>
          <a:p>
            <a:r>
              <a:rPr lang="en-US" sz="2000" dirty="0" smtClean="0"/>
              <a:t>Click play to view video</a:t>
            </a:r>
            <a:endParaRPr lang="en-AU" sz="2000" dirty="0"/>
          </a:p>
          <a:p>
            <a:endParaRPr lang="en-AU" sz="2000" dirty="0"/>
          </a:p>
          <a:p>
            <a:endParaRPr lang="en-AU" sz="2000" dirty="0"/>
          </a:p>
        </p:txBody>
      </p:sp>
      <p:sp>
        <p:nvSpPr>
          <p:cNvPr id="7" name="Title 1"/>
          <p:cNvSpPr>
            <a:spLocks noGrp="1"/>
          </p:cNvSpPr>
          <p:nvPr>
            <p:ph type="title"/>
          </p:nvPr>
        </p:nvSpPr>
        <p:spPr>
          <a:xfrm>
            <a:off x="457200" y="363653"/>
            <a:ext cx="8229600" cy="778098"/>
          </a:xfrm>
        </p:spPr>
        <p:txBody>
          <a:bodyPr>
            <a:normAutofit/>
          </a:bodyPr>
          <a:lstStyle/>
          <a:p>
            <a:r>
              <a:rPr lang="en-AU" b="0" dirty="0"/>
              <a:t>Navigation </a:t>
            </a:r>
            <a:r>
              <a:rPr lang="en-AU" dirty="0"/>
              <a:t>| SEARCHING </a:t>
            </a:r>
            <a:r>
              <a:rPr lang="en-AU" dirty="0" smtClean="0"/>
              <a:t>AND CREATING TABS</a:t>
            </a:r>
            <a:endParaRPr lang="en-AU" dirty="0"/>
          </a:p>
        </p:txBody>
      </p:sp>
      <p:sp>
        <p:nvSpPr>
          <p:cNvPr id="9" name="Rectangle 8">
            <a:hlinkClick r:id="rId3"/>
          </p:cNvPr>
          <p:cNvSpPr/>
          <p:nvPr/>
        </p:nvSpPr>
        <p:spPr>
          <a:xfrm>
            <a:off x="6156176" y="3140968"/>
            <a:ext cx="2160240" cy="1200329"/>
          </a:xfrm>
          <a:prstGeom prst="rect">
            <a:avLst/>
          </a:prstGeom>
          <a:solidFill>
            <a:schemeClr val="accent2"/>
          </a:solidFill>
          <a:effectLst/>
        </p:spPr>
        <p:txBody>
          <a:bodyPr wrap="square">
            <a:spAutoFit/>
          </a:bodyPr>
          <a:lstStyle/>
          <a:p>
            <a:pPr algn="ctr"/>
            <a:r>
              <a:rPr lang="en-AU" u="sng" dirty="0" smtClean="0">
                <a:solidFill>
                  <a:schemeClr val="bg1"/>
                </a:solidFill>
                <a:hlinkClick r:id="rId3"/>
              </a:rPr>
              <a:t>VIDEO</a:t>
            </a:r>
            <a:endParaRPr lang="en-AU" u="sng" dirty="0" smtClean="0">
              <a:solidFill>
                <a:schemeClr val="bg1"/>
              </a:solidFill>
            </a:endParaRPr>
          </a:p>
          <a:p>
            <a:pPr algn="ctr"/>
            <a:endParaRPr lang="en-US" dirty="0" smtClean="0">
              <a:solidFill>
                <a:srgbClr val="002060"/>
              </a:solidFill>
            </a:endParaRPr>
          </a:p>
          <a:p>
            <a:pPr algn="ctr"/>
            <a:endParaRPr lang="en-US" dirty="0">
              <a:solidFill>
                <a:srgbClr val="002060"/>
              </a:solidFill>
            </a:endParaRPr>
          </a:p>
          <a:p>
            <a:pPr algn="ctr"/>
            <a:endParaRPr lang="en-AU" dirty="0">
              <a:solidFill>
                <a:srgbClr val="002060"/>
              </a:solidFill>
            </a:endParaRPr>
          </a:p>
        </p:txBody>
      </p:sp>
      <p:pic>
        <p:nvPicPr>
          <p:cNvPr id="4098" name="Picture 2" descr="https://www.livehalchal.com/wp-content/uploads/2017/02/Twitter-Account-Setup-Article-Main-Image.png"/>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l="31383" r="24077"/>
          <a:stretch/>
        </p:blipFill>
        <p:spPr bwMode="auto">
          <a:xfrm>
            <a:off x="0" y="1052736"/>
            <a:ext cx="5508104" cy="579691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Beth.Sherlock\AppData\Local\Microsoft\Windows\Temporary Internet Files\Content.IE5\4MLEYP6J\simplistic_play_icon__ico__png__by_micahpkay-d6opha8[1].png">
            <a:hlinkClick r:id="rId3"/>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6801655" y="3542958"/>
            <a:ext cx="798339" cy="798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Rectangle 1"/>
          <p:cNvSpPr/>
          <p:nvPr/>
        </p:nvSpPr>
        <p:spPr>
          <a:xfrm>
            <a:off x="2469311" y="2729936"/>
            <a:ext cx="2030681" cy="203068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170" name="Picture 2" descr="Related image"/>
          <p:cNvPicPr>
            <a:picLocks noChangeAspect="1" noChangeArrowheads="1"/>
          </p:cNvPicPr>
          <p:nvPr/>
        </p:nvPicPr>
        <p:blipFill>
          <a:blip r:embed="rId7" cstate="screen">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751087" y="3068960"/>
            <a:ext cx="1496041" cy="1503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57229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AU" dirty="0" smtClean="0"/>
              <a:t>Exporting</a:t>
            </a: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5</a:t>
            </a:r>
            <a:endParaRPr lang="en-AU" dirty="0"/>
          </a:p>
        </p:txBody>
      </p:sp>
    </p:spTree>
    <p:extLst>
      <p:ext uri="{BB962C8B-B14F-4D97-AF65-F5344CB8AC3E}">
        <p14:creationId xmlns:p14="http://schemas.microsoft.com/office/powerpoint/2010/main" val="39532330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smtClean="0"/>
              <a:t>Exporting</a:t>
            </a:r>
            <a:r>
              <a:rPr lang="en-AU" dirty="0" smtClean="0"/>
              <a:t>| EXPORTING TO CSV AND PDF</a:t>
            </a:r>
            <a:endParaRPr lang="en-AU" dirty="0"/>
          </a:p>
        </p:txBody>
      </p:sp>
      <p:sp>
        <p:nvSpPr>
          <p:cNvPr id="4" name="Content Placeholder 3"/>
          <p:cNvSpPr>
            <a:spLocks noGrp="1"/>
          </p:cNvSpPr>
          <p:nvPr>
            <p:ph idx="1"/>
          </p:nvPr>
        </p:nvSpPr>
        <p:spPr>
          <a:xfrm>
            <a:off x="457200" y="1268760"/>
            <a:ext cx="7931224" cy="4857403"/>
          </a:xfrm>
        </p:spPr>
        <p:txBody>
          <a:bodyPr/>
          <a:lstStyle/>
          <a:p>
            <a:r>
              <a:rPr lang="en-US" sz="2000" dirty="0" smtClean="0"/>
              <a:t>.</a:t>
            </a:r>
          </a:p>
          <a:p>
            <a:endParaRPr lang="en-AU" dirty="0"/>
          </a:p>
        </p:txBody>
      </p:sp>
      <p:pic>
        <p:nvPicPr>
          <p:cNvPr id="4098" name="Picture 2"/>
          <p:cNvPicPr>
            <a:picLocks noChangeAspect="1" noChangeArrowheads="1"/>
          </p:cNvPicPr>
          <p:nvPr/>
        </p:nvPicPr>
        <p:blipFill rotWithShape="1">
          <a:blip r:embed="rId3" cstate="screen">
            <a:extLst>
              <a:ext uri="{28A0092B-C50C-407E-A947-70E740481C1C}">
                <a14:useLocalDpi xmlns:a14="http://schemas.microsoft.com/office/drawing/2010/main" val="0"/>
              </a:ext>
            </a:extLst>
          </a:blip>
          <a:srcRect l="1013" r="53881"/>
          <a:stretch/>
        </p:blipFill>
        <p:spPr bwMode="auto">
          <a:xfrm>
            <a:off x="-8384" y="1052736"/>
            <a:ext cx="5046299" cy="58154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51519" y="3960462"/>
            <a:ext cx="2263245" cy="119673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Content Placeholder 3"/>
          <p:cNvSpPr txBox="1">
            <a:spLocks/>
          </p:cNvSpPr>
          <p:nvPr/>
        </p:nvSpPr>
        <p:spPr>
          <a:xfrm>
            <a:off x="5508104" y="2348880"/>
            <a:ext cx="3032720" cy="1287760"/>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sz="2800" kern="1200">
                <a:solidFill>
                  <a:srgbClr val="333333"/>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333333"/>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333333"/>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333333"/>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333333"/>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smtClean="0"/>
              <a:t>Registration details can be export to csv (Excel) and PDF. </a:t>
            </a:r>
          </a:p>
          <a:p>
            <a:endParaRPr lang="en-US" sz="2000" dirty="0" smtClean="0"/>
          </a:p>
          <a:p>
            <a:r>
              <a:rPr lang="en-US" sz="2000" dirty="0" smtClean="0"/>
              <a:t>Your filters will be applied to exported results.</a:t>
            </a:r>
          </a:p>
        </p:txBody>
      </p:sp>
    </p:spTree>
    <p:extLst>
      <p:ext uri="{BB962C8B-B14F-4D97-AF65-F5344CB8AC3E}">
        <p14:creationId xmlns:p14="http://schemas.microsoft.com/office/powerpoint/2010/main" val="25637433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64000" y="1854000"/>
            <a:ext cx="3960128" cy="2464000"/>
          </a:xfrm>
        </p:spPr>
        <p:txBody>
          <a:bodyPr/>
          <a:lstStyle/>
          <a:p>
            <a:pPr lvl="0"/>
            <a:r>
              <a:rPr lang="en-AU" dirty="0" smtClean="0"/>
              <a:t>Registration </a:t>
            </a:r>
            <a:r>
              <a:rPr lang="en-AU" dirty="0" smtClean="0"/>
              <a:t>Shares</a:t>
            </a: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6</a:t>
            </a:r>
            <a:endParaRPr lang="en-AU" dirty="0"/>
          </a:p>
        </p:txBody>
      </p:sp>
    </p:spTree>
    <p:extLst>
      <p:ext uri="{BB962C8B-B14F-4D97-AF65-F5344CB8AC3E}">
        <p14:creationId xmlns:p14="http://schemas.microsoft.com/office/powerpoint/2010/main" val="22854984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844824"/>
            <a:ext cx="4896544" cy="1944215"/>
          </a:xfrm>
        </p:spPr>
        <p:txBody>
          <a:bodyPr/>
          <a:lstStyle/>
          <a:p>
            <a:r>
              <a:rPr lang="en-US" sz="2000" dirty="0"/>
              <a:t>Chain of Responsibility </a:t>
            </a:r>
            <a:r>
              <a:rPr lang="en-US" sz="2000" dirty="0" smtClean="0"/>
              <a:t> laws</a:t>
            </a:r>
            <a:r>
              <a:rPr lang="en-AU" sz="2000" dirty="0" smtClean="0"/>
              <a:t> mean </a:t>
            </a:r>
            <a:r>
              <a:rPr lang="en-AU" sz="2000" dirty="0"/>
              <a:t>that all parties in the chain must reduce risks related to the safety of transport tasks.</a:t>
            </a:r>
            <a:endParaRPr lang="en-AU" sz="2000" b="1" dirty="0"/>
          </a:p>
        </p:txBody>
      </p:sp>
      <p:sp>
        <p:nvSpPr>
          <p:cNvPr id="2" name="Title 1"/>
          <p:cNvSpPr>
            <a:spLocks noGrp="1"/>
          </p:cNvSpPr>
          <p:nvPr>
            <p:ph type="title"/>
          </p:nvPr>
        </p:nvSpPr>
        <p:spPr/>
        <p:txBody>
          <a:bodyPr>
            <a:normAutofit/>
          </a:bodyPr>
          <a:lstStyle/>
          <a:p>
            <a:r>
              <a:rPr lang="en-AU" b="0" dirty="0" smtClean="0"/>
              <a:t>Registration Shares</a:t>
            </a:r>
            <a:r>
              <a:rPr lang="en-US" dirty="0" smtClean="0"/>
              <a:t>| </a:t>
            </a:r>
            <a:r>
              <a:rPr lang="en-AU" dirty="0" smtClean="0"/>
              <a:t>Chain of Responsibility</a:t>
            </a:r>
            <a:endParaRPr lang="en-AU" dirty="0"/>
          </a:p>
        </p:txBody>
      </p:sp>
      <p:pic>
        <p:nvPicPr>
          <p:cNvPr id="4" name="Picture 12" descr="G:\Communication and engagement\Communication\Branding and design\2018\General\Icons\EMF\NHVR Icons\NHVR Icons_Safety.e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2" y="1772816"/>
            <a:ext cx="1296144" cy="111969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G:\Communication and engagement\Communication\Branding and design\2018\General\Icons\EMF\NHVR CoR Parties\NHVR Icons_CoR_Solo Driver.emf"/>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3347864" y="4155222"/>
            <a:ext cx="1450728" cy="72565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7" descr="G:\Communication and engagement\Communication\Branding and design\2018\General\Icons\EMF\NHVR CoR Parties\NHVR Icons_CoR_Depot.emf"/>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1187624" y="3962458"/>
            <a:ext cx="1089462" cy="100083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G:\Communication and engagement\Communication\Branding and design\2018\General\Icons\EMF\NHVR CoR Parties\NHVR Icons_CoR_Operator.emf"/>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5652120" y="4073480"/>
            <a:ext cx="2448272" cy="90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9188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0" dirty="0" smtClean="0">
                <a:solidFill>
                  <a:srgbClr val="0F2D52"/>
                </a:solidFill>
              </a:rPr>
              <a:t>Session Outline</a:t>
            </a:r>
            <a:endParaRPr lang="en-AU" dirty="0">
              <a:solidFill>
                <a:srgbClr val="0F2D5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941168135"/>
              </p:ext>
            </p:extLst>
          </p:nvPr>
        </p:nvGraphicFramePr>
        <p:xfrm>
          <a:off x="2348234" y="1484784"/>
          <a:ext cx="4399707" cy="3205727"/>
        </p:xfrm>
        <a:graphic>
          <a:graphicData uri="http://schemas.openxmlformats.org/drawingml/2006/table">
            <a:tbl>
              <a:tblPr bandRow="1">
                <a:tableStyleId>{21E4AEA4-8DFA-4A89-87EB-49C32662AFE0}</a:tableStyleId>
              </a:tblPr>
              <a:tblGrid>
                <a:gridCol w="4399707">
                  <a:extLst>
                    <a:ext uri="{9D8B030D-6E8A-4147-A177-3AD203B41FA5}">
                      <a16:colId xmlns="" xmlns:a16="http://schemas.microsoft.com/office/drawing/2014/main" val="20000"/>
                    </a:ext>
                  </a:extLst>
                </a:gridCol>
              </a:tblGrid>
              <a:tr h="4320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2000" b="0" dirty="0" smtClean="0">
                          <a:solidFill>
                            <a:schemeClr val="tx1"/>
                          </a:solidFill>
                        </a:rPr>
                        <a:t>1. </a:t>
                      </a:r>
                      <a:r>
                        <a:rPr lang="en-US" sz="2000" b="0" dirty="0" smtClean="0">
                          <a:solidFill>
                            <a:schemeClr val="tx1"/>
                          </a:solidFill>
                        </a:rPr>
                        <a:t>Logging</a:t>
                      </a:r>
                      <a:r>
                        <a:rPr lang="en-US" sz="2000" b="0" baseline="0" dirty="0" smtClean="0">
                          <a:solidFill>
                            <a:schemeClr val="tx1"/>
                          </a:solidFill>
                        </a:rPr>
                        <a:t> In</a:t>
                      </a:r>
                      <a:endParaRPr lang="en-AU" sz="2000" b="0" dirty="0" smtClean="0">
                        <a:solidFill>
                          <a:schemeClr val="tx1"/>
                        </a:solidFill>
                      </a:endParaRPr>
                    </a:p>
                  </a:txBody>
                  <a:tcPr>
                    <a:solidFill>
                      <a:schemeClr val="bg2">
                        <a:lumMod val="20000"/>
                        <a:lumOff val="80000"/>
                      </a:schemeClr>
                    </a:solidFill>
                  </a:tcPr>
                </a:tc>
                <a:extLst>
                  <a:ext uri="{0D108BD9-81ED-4DB2-BD59-A6C34878D82A}">
                    <a16:rowId xmlns="" xmlns:a16="http://schemas.microsoft.com/office/drawing/2014/main" val="10000"/>
                  </a:ext>
                </a:extLst>
              </a:tr>
              <a:tr h="380526">
                <a:tc>
                  <a:txBody>
                    <a:bodyPr/>
                    <a:lstStyle/>
                    <a:p>
                      <a:pPr marL="0" indent="0">
                        <a:buNone/>
                      </a:pPr>
                      <a:r>
                        <a:rPr lang="en-US" sz="2000" b="0" i="0" dirty="0" smtClean="0">
                          <a:solidFill>
                            <a:schemeClr val="tx1"/>
                          </a:solidFill>
                        </a:rPr>
                        <a:t>2. Navigation</a:t>
                      </a:r>
                      <a:endParaRPr lang="en-AU" sz="2000" b="0" dirty="0">
                        <a:solidFill>
                          <a:schemeClr val="tx1"/>
                        </a:solidFill>
                      </a:endParaRPr>
                    </a:p>
                  </a:txBody>
                  <a:tcPr>
                    <a:solidFill>
                      <a:schemeClr val="bg2">
                        <a:lumMod val="20000"/>
                        <a:lumOff val="80000"/>
                      </a:schemeClr>
                    </a:solidFill>
                  </a:tcPr>
                </a:tc>
              </a:tr>
              <a:tr h="380526">
                <a:tc>
                  <a:txBody>
                    <a:bodyPr/>
                    <a:lstStyle/>
                    <a:p>
                      <a:pPr marL="0" indent="0">
                        <a:buNone/>
                      </a:pPr>
                      <a:r>
                        <a:rPr lang="en-US" sz="2000" b="0" dirty="0" smtClean="0">
                          <a:solidFill>
                            <a:schemeClr val="tx1"/>
                          </a:solidFill>
                        </a:rPr>
                        <a:t>3. </a:t>
                      </a:r>
                      <a:r>
                        <a:rPr lang="en-US" sz="2000" b="0" dirty="0" err="1" smtClean="0">
                          <a:solidFill>
                            <a:schemeClr val="tx1"/>
                          </a:solidFill>
                        </a:rPr>
                        <a:t>Personalising</a:t>
                      </a:r>
                      <a:endParaRPr lang="en-AU" sz="2000" b="0" dirty="0">
                        <a:solidFill>
                          <a:schemeClr val="tx1"/>
                        </a:solidFill>
                      </a:endParaRPr>
                    </a:p>
                  </a:txBody>
                  <a:tcPr>
                    <a:solidFill>
                      <a:schemeClr val="bg2">
                        <a:lumMod val="20000"/>
                        <a:lumOff val="80000"/>
                      </a:schemeClr>
                    </a:solidFill>
                  </a:tcPr>
                </a:tc>
              </a:tr>
              <a:tr h="380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i="0" dirty="0" smtClean="0">
                          <a:solidFill>
                            <a:schemeClr val="tx1"/>
                          </a:solidFill>
                        </a:rPr>
                        <a:t>4. Searching</a:t>
                      </a:r>
                      <a:endParaRPr lang="en-AU" sz="2000" b="0" i="0" dirty="0" smtClean="0">
                        <a:solidFill>
                          <a:schemeClr val="tx1"/>
                        </a:solidFill>
                      </a:endParaRPr>
                    </a:p>
                  </a:txBody>
                  <a:tcPr>
                    <a:solidFill>
                      <a:schemeClr val="bg2">
                        <a:lumMod val="20000"/>
                        <a:lumOff val="80000"/>
                      </a:schemeClr>
                    </a:solidFill>
                  </a:tcPr>
                </a:tc>
                <a:extLst>
                  <a:ext uri="{0D108BD9-81ED-4DB2-BD59-A6C34878D82A}">
                    <a16:rowId xmlns="" xmlns:a16="http://schemas.microsoft.com/office/drawing/2014/main" val="10001"/>
                  </a:ext>
                </a:extLst>
              </a:tr>
              <a:tr h="37787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i="0" dirty="0" smtClean="0">
                          <a:solidFill>
                            <a:schemeClr val="tx1"/>
                          </a:solidFill>
                        </a:rPr>
                        <a:t>5. Exporting</a:t>
                      </a:r>
                      <a:endParaRPr lang="en-AU" sz="2000" b="0" i="0" dirty="0" smtClean="0">
                        <a:solidFill>
                          <a:schemeClr val="tx1"/>
                        </a:solidFill>
                      </a:endParaRPr>
                    </a:p>
                  </a:txBody>
                  <a:tcPr>
                    <a:solidFill>
                      <a:schemeClr val="bg2">
                        <a:lumMod val="20000"/>
                        <a:lumOff val="80000"/>
                      </a:schemeClr>
                    </a:solidFill>
                  </a:tcPr>
                </a:tc>
              </a:tr>
              <a:tr h="380526">
                <a:tc>
                  <a:txBody>
                    <a:bodyPr/>
                    <a:lstStyle/>
                    <a:p>
                      <a:r>
                        <a:rPr lang="en-US" sz="2000" b="0" i="0" dirty="0" smtClean="0">
                          <a:solidFill>
                            <a:schemeClr val="tx1"/>
                          </a:solidFill>
                        </a:rPr>
                        <a:t>6. Registration Shares</a:t>
                      </a:r>
                      <a:endParaRPr lang="en-AU" sz="2000" b="0" i="0" dirty="0">
                        <a:solidFill>
                          <a:schemeClr val="tx1"/>
                        </a:solidFill>
                      </a:endParaRPr>
                    </a:p>
                  </a:txBody>
                  <a:tcPr>
                    <a:solidFill>
                      <a:schemeClr val="bg2">
                        <a:lumMod val="20000"/>
                        <a:lumOff val="80000"/>
                      </a:schemeClr>
                    </a:solidFill>
                  </a:tcPr>
                </a:tc>
              </a:tr>
              <a:tr h="380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2000" dirty="0" smtClean="0">
                          <a:solidFill>
                            <a:schemeClr val="tx1"/>
                          </a:solidFill>
                        </a:rPr>
                        <a:t>7. Your Profile</a:t>
                      </a:r>
                      <a:endParaRPr lang="en-AU" sz="2000" dirty="0">
                        <a:solidFill>
                          <a:schemeClr val="tx1"/>
                        </a:solidFill>
                      </a:endParaRPr>
                    </a:p>
                  </a:txBody>
                  <a:tcPr>
                    <a:solidFill>
                      <a:schemeClr val="bg2">
                        <a:lumMod val="20000"/>
                        <a:lumOff val="80000"/>
                      </a:schemeClr>
                    </a:solidFill>
                  </a:tcPr>
                </a:tc>
                <a:extLst>
                  <a:ext uri="{0D108BD9-81ED-4DB2-BD59-A6C34878D82A}">
                    <a16:rowId xmlns="" xmlns:a16="http://schemas.microsoft.com/office/drawing/2014/main" val="10005"/>
                  </a:ext>
                </a:extLst>
              </a:tr>
              <a:tr h="380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8. Help and Support</a:t>
                      </a:r>
                      <a:endParaRPr lang="en-AU" sz="2000" dirty="0">
                        <a:solidFill>
                          <a:schemeClr val="tx1"/>
                        </a:solidFill>
                      </a:endParaRPr>
                    </a:p>
                  </a:txBody>
                  <a:tcPr>
                    <a:solidFill>
                      <a:schemeClr val="bg2">
                        <a:lumMod val="20000"/>
                        <a:lumOff val="80000"/>
                      </a:schemeClr>
                    </a:solidFill>
                  </a:tcPr>
                </a:tc>
              </a:tr>
            </a:tbl>
          </a:graphicData>
        </a:graphic>
      </p:graphicFrame>
      <p:sp>
        <p:nvSpPr>
          <p:cNvPr id="10" name="Rectangle 9"/>
          <p:cNvSpPr/>
          <p:nvPr/>
        </p:nvSpPr>
        <p:spPr>
          <a:xfrm>
            <a:off x="-23912" y="4941168"/>
            <a:ext cx="9144000" cy="707886"/>
          </a:xfrm>
          <a:prstGeom prst="rect">
            <a:avLst/>
          </a:prstGeom>
        </p:spPr>
        <p:txBody>
          <a:bodyPr wrap="square">
            <a:spAutoFit/>
          </a:bodyPr>
          <a:lstStyle/>
          <a:p>
            <a:pPr algn="ctr"/>
            <a:r>
              <a:rPr lang="en-AU" sz="2000" dirty="0" smtClean="0"/>
              <a:t>This session will take one hour to complete.</a:t>
            </a:r>
          </a:p>
          <a:p>
            <a:pPr algn="ctr"/>
            <a:endParaRPr lang="en-US" sz="2000" dirty="0"/>
          </a:p>
        </p:txBody>
      </p:sp>
    </p:spTree>
    <p:extLst>
      <p:ext uri="{BB962C8B-B14F-4D97-AF65-F5344CB8AC3E}">
        <p14:creationId xmlns:p14="http://schemas.microsoft.com/office/powerpoint/2010/main" val="20607989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124744"/>
            <a:ext cx="6768752" cy="1944215"/>
          </a:xfrm>
        </p:spPr>
        <p:txBody>
          <a:bodyPr/>
          <a:lstStyle/>
          <a:p>
            <a:r>
              <a:rPr lang="en-US" sz="2000" b="1" dirty="0" smtClean="0"/>
              <a:t>Chain </a:t>
            </a:r>
            <a:r>
              <a:rPr lang="en-US" sz="2000" b="1" dirty="0"/>
              <a:t>of Responsibility </a:t>
            </a:r>
            <a:r>
              <a:rPr lang="en-US" sz="2000" dirty="0"/>
              <a:t>requires that a </a:t>
            </a:r>
            <a:r>
              <a:rPr lang="en-US" sz="2000" dirty="0" smtClean="0"/>
              <a:t>parties in a supply chain must </a:t>
            </a:r>
            <a:r>
              <a:rPr lang="en-US" sz="2000" dirty="0"/>
              <a:t>confirm that </a:t>
            </a:r>
            <a:r>
              <a:rPr lang="en-US" sz="2000" dirty="0" smtClean="0"/>
              <a:t>the heavy </a:t>
            </a:r>
            <a:r>
              <a:rPr lang="en-US" sz="2000" dirty="0"/>
              <a:t>vehicles </a:t>
            </a:r>
            <a:r>
              <a:rPr lang="en-US" sz="2000" dirty="0" smtClean="0"/>
              <a:t>in that chain are compliant with the Heavy Vehicle National Laws:</a:t>
            </a:r>
            <a:endParaRPr lang="en-US" sz="2000" dirty="0"/>
          </a:p>
          <a:p>
            <a:r>
              <a:rPr lang="en-US" sz="2000" dirty="0" smtClean="0"/>
              <a:t>For example;</a:t>
            </a:r>
            <a:endParaRPr lang="en-US" sz="2000" dirty="0"/>
          </a:p>
          <a:p>
            <a:pPr marL="342900" indent="-342900">
              <a:buFont typeface="Arial" panose="020B0604020202020204" pitchFamily="34" charset="0"/>
              <a:buChar char="•"/>
            </a:pPr>
            <a:r>
              <a:rPr lang="en-US" sz="2000" dirty="0" smtClean="0"/>
              <a:t>are currently registered, and</a:t>
            </a:r>
            <a:endParaRPr lang="en-US" sz="2000" dirty="0"/>
          </a:p>
          <a:p>
            <a:pPr marL="342900" indent="-342900">
              <a:buFont typeface="Arial" panose="020B0604020202020204" pitchFamily="34" charset="0"/>
              <a:buChar char="•"/>
            </a:pPr>
            <a:r>
              <a:rPr lang="en-US" sz="2000" dirty="0"/>
              <a:t>are registered for the right purpose.</a:t>
            </a:r>
          </a:p>
          <a:p>
            <a:pPr marL="342900" indent="-342900">
              <a:buFont typeface="Arial" panose="020B0604020202020204" pitchFamily="34" charset="0"/>
              <a:buChar char="•"/>
            </a:pPr>
            <a:endParaRPr lang="en-US" sz="2000" dirty="0"/>
          </a:p>
          <a:p>
            <a:r>
              <a:rPr lang="en-US" sz="2000" dirty="0"/>
              <a:t>Sharing allows a nominated third party to view the NHVR Portal registration information </a:t>
            </a:r>
            <a:r>
              <a:rPr lang="en-US" sz="2000" b="1" dirty="0"/>
              <a:t>you specify in real time</a:t>
            </a:r>
            <a:r>
              <a:rPr lang="en-US" sz="2000" dirty="0"/>
              <a:t>.</a:t>
            </a:r>
          </a:p>
          <a:p>
            <a:endParaRPr lang="en-US" sz="2000" dirty="0"/>
          </a:p>
          <a:p>
            <a:r>
              <a:rPr lang="en-US" sz="2000" dirty="0"/>
              <a:t>You can also ask another operator to share their information with you.</a:t>
            </a:r>
          </a:p>
          <a:p>
            <a:endParaRPr lang="en-US" sz="2000" dirty="0"/>
          </a:p>
          <a:p>
            <a:r>
              <a:rPr lang="en-US" sz="2000" dirty="0"/>
              <a:t>No more emailing PDFs back and forth (which quickly become out of date) to demonstrate compliance.</a:t>
            </a:r>
          </a:p>
          <a:p>
            <a:pPr marL="342900" indent="-342900">
              <a:buFont typeface="Arial" panose="020B0604020202020204" pitchFamily="34" charset="0"/>
              <a:buChar char="•"/>
            </a:pPr>
            <a:endParaRPr lang="en-US" sz="2000" dirty="0" smtClean="0"/>
          </a:p>
        </p:txBody>
      </p:sp>
      <p:sp>
        <p:nvSpPr>
          <p:cNvPr id="2" name="Title 1"/>
          <p:cNvSpPr>
            <a:spLocks noGrp="1"/>
          </p:cNvSpPr>
          <p:nvPr>
            <p:ph type="title"/>
          </p:nvPr>
        </p:nvSpPr>
        <p:spPr/>
        <p:txBody>
          <a:bodyPr>
            <a:normAutofit/>
          </a:bodyPr>
          <a:lstStyle/>
          <a:p>
            <a:r>
              <a:rPr lang="en-AU" b="0" dirty="0" smtClean="0"/>
              <a:t>Registration Shares</a:t>
            </a:r>
            <a:r>
              <a:rPr lang="en-US" dirty="0" smtClean="0"/>
              <a:t>| </a:t>
            </a:r>
            <a:r>
              <a:rPr lang="en-AU" dirty="0" smtClean="0"/>
              <a:t>Chain of Responsibility</a:t>
            </a:r>
            <a:endParaRPr lang="en-AU" dirty="0"/>
          </a:p>
        </p:txBody>
      </p:sp>
    </p:spTree>
    <p:extLst>
      <p:ext uri="{BB962C8B-B14F-4D97-AF65-F5344CB8AC3E}">
        <p14:creationId xmlns:p14="http://schemas.microsoft.com/office/powerpoint/2010/main" val="3869560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arn(inVertic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barn(inVertical)">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363653"/>
            <a:ext cx="8229600" cy="778098"/>
          </a:xfrm>
        </p:spPr>
        <p:txBody>
          <a:bodyPr>
            <a:normAutofit/>
          </a:bodyPr>
          <a:lstStyle/>
          <a:p>
            <a:r>
              <a:rPr lang="en-AU" b="0" dirty="0"/>
              <a:t>Registration Shares </a:t>
            </a:r>
            <a:r>
              <a:rPr lang="en-AU" dirty="0" smtClean="0"/>
              <a:t>| SHARED WITH ME</a:t>
            </a:r>
            <a:endParaRPr lang="en-AU" dirty="0"/>
          </a:p>
        </p:txBody>
      </p:sp>
      <p:sp>
        <p:nvSpPr>
          <p:cNvPr id="5" name="Content Placeholder 4"/>
          <p:cNvSpPr>
            <a:spLocks noGrp="1"/>
          </p:cNvSpPr>
          <p:nvPr>
            <p:ph idx="1"/>
          </p:nvPr>
        </p:nvSpPr>
        <p:spPr>
          <a:xfrm>
            <a:off x="323528" y="1268761"/>
            <a:ext cx="8651304" cy="1152128"/>
          </a:xfrm>
        </p:spPr>
        <p:txBody>
          <a:bodyPr/>
          <a:lstStyle/>
          <a:p>
            <a:r>
              <a:rPr lang="en-US" sz="2000" dirty="0" smtClean="0"/>
              <a:t>The NHVR Portal will generate a unique </a:t>
            </a:r>
            <a:r>
              <a:rPr lang="en-US" sz="2000" i="1" dirty="0" smtClean="0"/>
              <a:t>My Share Number </a:t>
            </a:r>
            <a:r>
              <a:rPr lang="en-US" sz="2000" dirty="0" smtClean="0"/>
              <a:t>for your user profile.</a:t>
            </a:r>
          </a:p>
          <a:p>
            <a:endParaRPr lang="en-US" sz="1100" dirty="0" smtClean="0"/>
          </a:p>
          <a:p>
            <a:r>
              <a:rPr lang="en-US" sz="2000" dirty="0" smtClean="0"/>
              <a:t>You can email your </a:t>
            </a:r>
            <a:r>
              <a:rPr lang="en-US" sz="2000" i="1" dirty="0" smtClean="0"/>
              <a:t>My Share Number </a:t>
            </a:r>
            <a:r>
              <a:rPr lang="en-US" sz="2000" dirty="0" smtClean="0"/>
              <a:t>to another </a:t>
            </a:r>
            <a:r>
              <a:rPr lang="en-US" sz="2000" dirty="0" err="1" smtClean="0"/>
              <a:t>organisation</a:t>
            </a:r>
            <a:r>
              <a:rPr lang="en-US" sz="2000" dirty="0" smtClean="0"/>
              <a:t> so they share their registration data with you.</a:t>
            </a:r>
            <a:endParaRPr lang="en-US" sz="2000" dirty="0"/>
          </a:p>
        </p:txBody>
      </p:sp>
      <p:pic>
        <p:nvPicPr>
          <p:cNvPr id="3075" name="Picture 3"/>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222318" y="2886870"/>
            <a:ext cx="2011899" cy="2779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rotWithShape="1">
          <a:blip r:embed="rId4" cstate="screen">
            <a:extLst>
              <a:ext uri="{28A0092B-C50C-407E-A947-70E740481C1C}">
                <a14:useLocalDpi xmlns:a14="http://schemas.microsoft.com/office/drawing/2010/main" val="0"/>
              </a:ext>
            </a:extLst>
          </a:blip>
          <a:srcRect b="26036"/>
          <a:stretch/>
        </p:blipFill>
        <p:spPr bwMode="auto">
          <a:xfrm>
            <a:off x="2153403" y="2886804"/>
            <a:ext cx="6629341" cy="27814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382659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 xmlns:a16="http://schemas.microsoft.com/office/drawing/2014/main" id="{B33BFEBE-CBEB-45EB-9048-8067B9DDD689}"/>
              </a:ext>
            </a:extLst>
          </p:cNvPr>
          <p:cNvSpPr>
            <a:spLocks noGrp="1"/>
          </p:cNvSpPr>
          <p:nvPr>
            <p:ph idx="1"/>
          </p:nvPr>
        </p:nvSpPr>
        <p:spPr>
          <a:xfrm>
            <a:off x="5805118" y="2132856"/>
            <a:ext cx="3070684" cy="809957"/>
          </a:xfrm>
        </p:spPr>
        <p:txBody>
          <a:bodyPr/>
          <a:lstStyle/>
          <a:p>
            <a:endParaRPr lang="en-AU" sz="2000" dirty="0"/>
          </a:p>
          <a:p>
            <a:r>
              <a:rPr lang="en-US" sz="2000" dirty="0" smtClean="0">
                <a:solidFill>
                  <a:srgbClr val="FF0000"/>
                </a:solidFill>
              </a:rPr>
              <a:t>Click play to view video</a:t>
            </a:r>
            <a:endParaRPr lang="en-AU" sz="2000" dirty="0">
              <a:solidFill>
                <a:srgbClr val="FF0000"/>
              </a:solidFill>
            </a:endParaRPr>
          </a:p>
          <a:p>
            <a:endParaRPr lang="en-AU" sz="2000" dirty="0"/>
          </a:p>
          <a:p>
            <a:endParaRPr lang="en-AU" sz="2000" dirty="0"/>
          </a:p>
        </p:txBody>
      </p:sp>
      <p:sp>
        <p:nvSpPr>
          <p:cNvPr id="7" name="Title 1"/>
          <p:cNvSpPr>
            <a:spLocks noGrp="1"/>
          </p:cNvSpPr>
          <p:nvPr>
            <p:ph type="title"/>
          </p:nvPr>
        </p:nvSpPr>
        <p:spPr>
          <a:xfrm>
            <a:off x="457200" y="363653"/>
            <a:ext cx="8229600" cy="778098"/>
          </a:xfrm>
        </p:spPr>
        <p:txBody>
          <a:bodyPr>
            <a:normAutofit/>
          </a:bodyPr>
          <a:lstStyle/>
          <a:p>
            <a:r>
              <a:rPr lang="en-AU" b="0" dirty="0" smtClean="0"/>
              <a:t>Logging In</a:t>
            </a:r>
            <a:r>
              <a:rPr lang="en-AU" dirty="0" smtClean="0"/>
              <a:t>| SHARED WITH ME</a:t>
            </a:r>
            <a:endParaRPr lang="en-AU" dirty="0"/>
          </a:p>
        </p:txBody>
      </p:sp>
      <p:sp>
        <p:nvSpPr>
          <p:cNvPr id="9" name="Rectangle 8">
            <a:hlinkClick r:id="rId3"/>
          </p:cNvPr>
          <p:cNvSpPr/>
          <p:nvPr/>
        </p:nvSpPr>
        <p:spPr>
          <a:xfrm>
            <a:off x="6156176" y="3140968"/>
            <a:ext cx="2160240" cy="1200329"/>
          </a:xfrm>
          <a:prstGeom prst="rect">
            <a:avLst/>
          </a:prstGeom>
          <a:solidFill>
            <a:schemeClr val="accent2"/>
          </a:solidFill>
          <a:effectLst/>
        </p:spPr>
        <p:txBody>
          <a:bodyPr wrap="square">
            <a:spAutoFit/>
          </a:bodyPr>
          <a:lstStyle/>
          <a:p>
            <a:pPr algn="ctr"/>
            <a:r>
              <a:rPr lang="en-AU" u="sng" dirty="0" smtClean="0">
                <a:solidFill>
                  <a:schemeClr val="bg1"/>
                </a:solidFill>
              </a:rPr>
              <a:t>Shared with me</a:t>
            </a:r>
          </a:p>
          <a:p>
            <a:pPr algn="ctr"/>
            <a:endParaRPr lang="en-US" dirty="0" smtClean="0">
              <a:solidFill>
                <a:srgbClr val="002060"/>
              </a:solidFill>
            </a:endParaRPr>
          </a:p>
          <a:p>
            <a:pPr algn="ctr"/>
            <a:endParaRPr lang="en-US" dirty="0">
              <a:solidFill>
                <a:srgbClr val="002060"/>
              </a:solidFill>
            </a:endParaRPr>
          </a:p>
          <a:p>
            <a:pPr algn="ctr"/>
            <a:endParaRPr lang="en-AU" dirty="0">
              <a:solidFill>
                <a:srgbClr val="002060"/>
              </a:solidFill>
            </a:endParaRPr>
          </a:p>
        </p:txBody>
      </p:sp>
      <p:pic>
        <p:nvPicPr>
          <p:cNvPr id="4098" name="Picture 2" descr="https://www.livehalchal.com/wp-content/uploads/2017/02/Twitter-Account-Setup-Article-Main-Image.png"/>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l="31383" r="24077"/>
          <a:stretch/>
        </p:blipFill>
        <p:spPr bwMode="auto">
          <a:xfrm>
            <a:off x="0" y="1052736"/>
            <a:ext cx="5508104" cy="579691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Beth.Sherlock\AppData\Local\Microsoft\Windows\Temporary Internet Files\Content.IE5\4MLEYP6J\simplistic_play_icon__ico__png__by_micahpkay-d6opha8[1].png">
            <a:hlinkClick r:id="rId3"/>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6801655" y="3542958"/>
            <a:ext cx="798339" cy="798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42" name="Picture 2" descr="Image result for link chain blu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3768" y="2729936"/>
            <a:ext cx="2030681" cy="20306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Rectangle 1"/>
          <p:cNvSpPr/>
          <p:nvPr/>
        </p:nvSpPr>
        <p:spPr>
          <a:xfrm>
            <a:off x="2483768" y="2729936"/>
            <a:ext cx="2030681" cy="2030681"/>
          </a:xfrm>
          <a:prstGeom prst="rect">
            <a:avLst/>
          </a:prstGeom>
          <a:solidFill>
            <a:schemeClr val="bg1"/>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AU"/>
          </a:p>
        </p:txBody>
      </p:sp>
      <p:pic>
        <p:nvPicPr>
          <p:cNvPr id="1029" name="Picture 5"/>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2915815" y="3140968"/>
            <a:ext cx="1251373" cy="13378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86350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AU" dirty="0" smtClean="0"/>
              <a:t>Adding </a:t>
            </a:r>
            <a:r>
              <a:rPr lang="en-AU" dirty="0" smtClean="0"/>
              <a:t>Notes</a:t>
            </a:r>
            <a:endParaRPr lang="en-AU" dirty="0"/>
          </a:p>
        </p:txBody>
      </p:sp>
      <p:sp>
        <p:nvSpPr>
          <p:cNvPr id="2" name="Text Placeholder 1"/>
          <p:cNvSpPr>
            <a:spLocks noGrp="1"/>
          </p:cNvSpPr>
          <p:nvPr>
            <p:ph type="body" sz="quarter" idx="10"/>
          </p:nvPr>
        </p:nvSpPr>
        <p:spPr/>
        <p:txBody>
          <a:bodyPr/>
          <a:lstStyle/>
          <a:p>
            <a:r>
              <a:rPr lang="en-US" dirty="0" smtClean="0"/>
              <a:t>7</a:t>
            </a:r>
            <a:endParaRPr lang="en-AU" dirty="0"/>
          </a:p>
        </p:txBody>
      </p:sp>
    </p:spTree>
    <p:extLst>
      <p:ext uri="{BB962C8B-B14F-4D97-AF65-F5344CB8AC3E}">
        <p14:creationId xmlns:p14="http://schemas.microsoft.com/office/powerpoint/2010/main" val="24802071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smtClean="0"/>
              <a:t>Adding Notes</a:t>
            </a:r>
            <a:r>
              <a:rPr lang="en-AU" dirty="0" smtClean="0"/>
              <a:t>| ADDING NOTES</a:t>
            </a:r>
            <a:endParaRPr lang="en-AU" dirty="0"/>
          </a:p>
        </p:txBody>
      </p:sp>
      <p:sp>
        <p:nvSpPr>
          <p:cNvPr id="4" name="Content Placeholder 3"/>
          <p:cNvSpPr>
            <a:spLocks noGrp="1"/>
          </p:cNvSpPr>
          <p:nvPr>
            <p:ph idx="1"/>
          </p:nvPr>
        </p:nvSpPr>
        <p:spPr>
          <a:xfrm>
            <a:off x="5508105" y="1484784"/>
            <a:ext cx="3528391" cy="4569371"/>
          </a:xfrm>
        </p:spPr>
        <p:txBody>
          <a:bodyPr/>
          <a:lstStyle/>
          <a:p>
            <a:r>
              <a:rPr lang="en-US" sz="2000" dirty="0" smtClean="0"/>
              <a:t>You can add notes to your vehicle listings. </a:t>
            </a:r>
          </a:p>
          <a:p>
            <a:endParaRPr lang="en-US" sz="2000" dirty="0"/>
          </a:p>
          <a:p>
            <a:r>
              <a:rPr lang="en-US" sz="2000" dirty="0" smtClean="0"/>
              <a:t>Notes can be added as a column in the table view and then filtered.</a:t>
            </a:r>
          </a:p>
          <a:p>
            <a:endParaRPr lang="en-US" sz="2000" dirty="0" smtClean="0"/>
          </a:p>
          <a:p>
            <a:r>
              <a:rPr lang="en-US" sz="2000" dirty="0" smtClean="0"/>
              <a:t>When using ‘Registration Shares’ these notes are </a:t>
            </a:r>
            <a:r>
              <a:rPr lang="en-US" sz="2000" i="1" dirty="0" smtClean="0"/>
              <a:t>not</a:t>
            </a:r>
            <a:r>
              <a:rPr lang="en-US" sz="2000" dirty="0" smtClean="0"/>
              <a:t> shared.</a:t>
            </a:r>
          </a:p>
        </p:txBody>
      </p:sp>
      <p:pic>
        <p:nvPicPr>
          <p:cNvPr id="5122" name="Picture 2"/>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36512" y="1052736"/>
            <a:ext cx="5318481" cy="45365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6512" y="5561856"/>
            <a:ext cx="5318481" cy="1296144"/>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ular Callout 5"/>
          <p:cNvSpPr/>
          <p:nvPr/>
        </p:nvSpPr>
        <p:spPr>
          <a:xfrm>
            <a:off x="1763688" y="3645024"/>
            <a:ext cx="1224136" cy="619026"/>
          </a:xfrm>
          <a:prstGeom prst="wedgeRectCallout">
            <a:avLst>
              <a:gd name="adj1" fmla="val -76116"/>
              <a:gd name="adj2" fmla="val 40798"/>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75000"/>
                    <a:lumOff val="25000"/>
                  </a:schemeClr>
                </a:solidFill>
              </a:rPr>
              <a:t>Short form field </a:t>
            </a:r>
            <a:r>
              <a:rPr lang="en-US" sz="1200" dirty="0" err="1" smtClean="0">
                <a:solidFill>
                  <a:schemeClr val="tx1">
                    <a:lumMod val="75000"/>
                    <a:lumOff val="25000"/>
                  </a:schemeClr>
                </a:solidFill>
              </a:rPr>
              <a:t>e.g</a:t>
            </a:r>
            <a:r>
              <a:rPr lang="en-US" sz="1200" dirty="0" smtClean="0">
                <a:solidFill>
                  <a:schemeClr val="tx1">
                    <a:lumMod val="75000"/>
                    <a:lumOff val="25000"/>
                  </a:schemeClr>
                </a:solidFill>
              </a:rPr>
              <a:t> fleet no.</a:t>
            </a:r>
            <a:endParaRPr lang="en-AU" sz="1200" dirty="0">
              <a:solidFill>
                <a:schemeClr val="tx1">
                  <a:lumMod val="75000"/>
                  <a:lumOff val="25000"/>
                </a:schemeClr>
              </a:solidFill>
            </a:endParaRPr>
          </a:p>
        </p:txBody>
      </p:sp>
      <p:sp>
        <p:nvSpPr>
          <p:cNvPr id="7" name="Rectangular Callout 6"/>
          <p:cNvSpPr/>
          <p:nvPr/>
        </p:nvSpPr>
        <p:spPr>
          <a:xfrm>
            <a:off x="1475656" y="4939779"/>
            <a:ext cx="1224136" cy="619026"/>
          </a:xfrm>
          <a:prstGeom prst="wedgeRectCallout">
            <a:avLst>
              <a:gd name="adj1" fmla="val -61332"/>
              <a:gd name="adj2" fmla="val -66912"/>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75000"/>
                    <a:lumOff val="25000"/>
                  </a:schemeClr>
                </a:solidFill>
              </a:rPr>
              <a:t>Long form field</a:t>
            </a:r>
            <a:endParaRPr lang="en-AU" sz="1200" dirty="0">
              <a:solidFill>
                <a:schemeClr val="tx1">
                  <a:lumMod val="75000"/>
                  <a:lumOff val="25000"/>
                </a:schemeClr>
              </a:solidFill>
            </a:endParaRPr>
          </a:p>
        </p:txBody>
      </p:sp>
    </p:spTree>
    <p:extLst>
      <p:ext uri="{BB962C8B-B14F-4D97-AF65-F5344CB8AC3E}">
        <p14:creationId xmlns:p14="http://schemas.microsoft.com/office/powerpoint/2010/main" val="2756201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AU" dirty="0" smtClean="0"/>
              <a:t>Your </a:t>
            </a:r>
            <a:r>
              <a:rPr lang="en-AU" dirty="0" smtClean="0"/>
              <a:t>Profile</a:t>
            </a: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8</a:t>
            </a:r>
            <a:endParaRPr lang="en-AU" dirty="0"/>
          </a:p>
        </p:txBody>
      </p:sp>
    </p:spTree>
    <p:extLst>
      <p:ext uri="{BB962C8B-B14F-4D97-AF65-F5344CB8AC3E}">
        <p14:creationId xmlns:p14="http://schemas.microsoft.com/office/powerpoint/2010/main" val="24802071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78" y="1052736"/>
            <a:ext cx="6077989" cy="5248556"/>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lstStyle/>
          <a:p>
            <a:r>
              <a:rPr lang="en-AU" b="0" dirty="0" smtClean="0"/>
              <a:t>Registration</a:t>
            </a:r>
            <a:r>
              <a:rPr lang="en-AU" dirty="0" smtClean="0"/>
              <a:t>| YOUR PROFILE</a:t>
            </a:r>
            <a:endParaRPr lang="en-AU" dirty="0"/>
          </a:p>
        </p:txBody>
      </p:sp>
      <p:sp>
        <p:nvSpPr>
          <p:cNvPr id="4" name="Content Placeholder 3"/>
          <p:cNvSpPr>
            <a:spLocks noGrp="1"/>
          </p:cNvSpPr>
          <p:nvPr>
            <p:ph idx="1"/>
          </p:nvPr>
        </p:nvSpPr>
        <p:spPr>
          <a:xfrm>
            <a:off x="6228184" y="1484784"/>
            <a:ext cx="2674640" cy="4857403"/>
          </a:xfrm>
        </p:spPr>
        <p:txBody>
          <a:bodyPr/>
          <a:lstStyle/>
          <a:p>
            <a:r>
              <a:rPr lang="en-US" sz="2000" dirty="0" smtClean="0"/>
              <a:t>To manage your profile selected </a:t>
            </a:r>
            <a:r>
              <a:rPr lang="en-US" sz="2000" i="1" dirty="0" smtClean="0"/>
              <a:t>My profile </a:t>
            </a:r>
            <a:r>
              <a:rPr lang="en-US" sz="2000" dirty="0" smtClean="0"/>
              <a:t>in the side menu.</a:t>
            </a:r>
          </a:p>
          <a:p>
            <a:endParaRPr lang="en-US" sz="2000" dirty="0"/>
          </a:p>
          <a:p>
            <a:r>
              <a:rPr lang="en-US" sz="2000" dirty="0" smtClean="0"/>
              <a:t>You can update:</a:t>
            </a:r>
          </a:p>
          <a:p>
            <a:pPr marL="342900" indent="-342900">
              <a:buFont typeface="Arial" panose="020B0604020202020204" pitchFamily="34" charset="0"/>
              <a:buChar char="•"/>
            </a:pPr>
            <a:r>
              <a:rPr lang="en-US" sz="2000" dirty="0" smtClean="0"/>
              <a:t>Name</a:t>
            </a:r>
          </a:p>
          <a:p>
            <a:pPr marL="342900" indent="-342900">
              <a:buFont typeface="Arial" panose="020B0604020202020204" pitchFamily="34" charset="0"/>
              <a:buChar char="•"/>
            </a:pPr>
            <a:r>
              <a:rPr lang="en-US" sz="2000" dirty="0" smtClean="0"/>
              <a:t>Contact details and preferences</a:t>
            </a:r>
          </a:p>
          <a:p>
            <a:pPr marL="342900" indent="-342900">
              <a:buFont typeface="Arial" panose="020B0604020202020204" pitchFamily="34" charset="0"/>
              <a:buChar char="•"/>
            </a:pPr>
            <a:r>
              <a:rPr lang="en-US" sz="2000" dirty="0" smtClean="0"/>
              <a:t>Password</a:t>
            </a:r>
          </a:p>
          <a:p>
            <a:pPr marL="342900" indent="-342900">
              <a:buFont typeface="Arial" panose="020B0604020202020204" pitchFamily="34" charset="0"/>
              <a:buChar char="•"/>
            </a:pPr>
            <a:r>
              <a:rPr lang="en-US" sz="2000" dirty="0" smtClean="0"/>
              <a:t>Photo</a:t>
            </a:r>
            <a:endParaRPr lang="en-AU" sz="2000" dirty="0"/>
          </a:p>
        </p:txBody>
      </p:sp>
      <p:pic>
        <p:nvPicPr>
          <p:cNvPr id="3074" name="Picture 2"/>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32902" y="1052736"/>
            <a:ext cx="5304986"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32901" y="4033169"/>
            <a:ext cx="6051267" cy="1700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48238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AU" dirty="0"/>
              <a:t>H</a:t>
            </a:r>
            <a:r>
              <a:rPr lang="en-AU" dirty="0" smtClean="0"/>
              <a:t>elp </a:t>
            </a:r>
            <a:r>
              <a:rPr lang="en-AU" dirty="0" smtClean="0"/>
              <a:t>and Support</a:t>
            </a: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9</a:t>
            </a:r>
            <a:endParaRPr lang="en-AU" dirty="0"/>
          </a:p>
        </p:txBody>
      </p:sp>
    </p:spTree>
    <p:extLst>
      <p:ext uri="{BB962C8B-B14F-4D97-AF65-F5344CB8AC3E}">
        <p14:creationId xmlns:p14="http://schemas.microsoft.com/office/powerpoint/2010/main" val="24802071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a:t>Support </a:t>
            </a:r>
            <a:r>
              <a:rPr lang="en-AU" dirty="0" smtClean="0"/>
              <a:t>| HELP &amp; SUPPORT</a:t>
            </a:r>
            <a:endParaRPr lang="en-AU" dirty="0"/>
          </a:p>
        </p:txBody>
      </p:sp>
      <p:sp>
        <p:nvSpPr>
          <p:cNvPr id="3" name="Content Placeholder 2"/>
          <p:cNvSpPr>
            <a:spLocks noGrp="1"/>
          </p:cNvSpPr>
          <p:nvPr>
            <p:ph idx="1"/>
          </p:nvPr>
        </p:nvSpPr>
        <p:spPr>
          <a:xfrm>
            <a:off x="5004048" y="1268760"/>
            <a:ext cx="3898776" cy="1584176"/>
          </a:xfrm>
        </p:spPr>
        <p:txBody>
          <a:bodyPr/>
          <a:lstStyle/>
          <a:p>
            <a:r>
              <a:rPr lang="en-GB" sz="2000" b="1" dirty="0" smtClean="0">
                <a:ea typeface="Calibri" charset="0"/>
                <a:cs typeface="Arial" charset="0"/>
              </a:rPr>
              <a:t>Need help?</a:t>
            </a:r>
          </a:p>
          <a:p>
            <a:r>
              <a:rPr lang="en-GB" sz="2000" b="1" dirty="0" smtClean="0">
                <a:ea typeface="Calibri" charset="0"/>
                <a:cs typeface="Arial" charset="0"/>
              </a:rPr>
              <a:t>Want to learn more</a:t>
            </a:r>
            <a:r>
              <a:rPr lang="en-GB" sz="2000" dirty="0" smtClean="0">
                <a:ea typeface="Calibri" charset="0"/>
                <a:cs typeface="Arial" charset="0"/>
              </a:rPr>
              <a:t>? </a:t>
            </a:r>
          </a:p>
          <a:p>
            <a:endParaRPr lang="en-GB" sz="2000" dirty="0" smtClean="0">
              <a:ea typeface="Calibri" charset="0"/>
              <a:cs typeface="Arial" charset="0"/>
            </a:endParaRPr>
          </a:p>
          <a:p>
            <a:r>
              <a:rPr lang="en-GB" sz="2000" dirty="0" smtClean="0">
                <a:cs typeface="Arial" charset="0"/>
              </a:rPr>
              <a:t>Visit or call the </a:t>
            </a:r>
            <a:r>
              <a:rPr lang="en-GB" sz="2000" b="1" dirty="0" smtClean="0">
                <a:cs typeface="Arial" charset="0"/>
              </a:rPr>
              <a:t>Help Centre </a:t>
            </a:r>
            <a:r>
              <a:rPr lang="en-GB" sz="2000" dirty="0" smtClean="0">
                <a:cs typeface="Arial" charset="0"/>
              </a:rPr>
              <a:t>for </a:t>
            </a:r>
            <a:r>
              <a:rPr lang="en-US" sz="2000" dirty="0" smtClean="0"/>
              <a:t>videos, articles</a:t>
            </a:r>
            <a:r>
              <a:rPr lang="en-US" sz="2000" dirty="0"/>
              <a:t>, FAQs and </a:t>
            </a:r>
            <a:r>
              <a:rPr lang="en-US" sz="2000" dirty="0" smtClean="0"/>
              <a:t>training.</a:t>
            </a:r>
            <a:endParaRPr lang="en-AU" sz="2000" dirty="0"/>
          </a:p>
        </p:txBody>
      </p:sp>
      <p:sp>
        <p:nvSpPr>
          <p:cNvPr id="5" name="Rectangle 4"/>
          <p:cNvSpPr/>
          <p:nvPr/>
        </p:nvSpPr>
        <p:spPr>
          <a:xfrm>
            <a:off x="5216518" y="3573016"/>
            <a:ext cx="3459937" cy="1200329"/>
          </a:xfrm>
          <a:prstGeom prst="rect">
            <a:avLst/>
          </a:prstGeom>
          <a:solidFill>
            <a:srgbClr val="1A679E"/>
          </a:solidFill>
        </p:spPr>
        <p:txBody>
          <a:bodyPr wrap="square">
            <a:spAutoFit/>
          </a:bodyPr>
          <a:lstStyle/>
          <a:p>
            <a:pPr algn="ctr"/>
            <a:r>
              <a:rPr lang="en-AU" b="1" dirty="0" smtClean="0">
                <a:solidFill>
                  <a:schemeClr val="bg1"/>
                </a:solidFill>
              </a:rPr>
              <a:t>HELP CENTRE: 1300 </a:t>
            </a:r>
            <a:r>
              <a:rPr lang="en-AU" b="1" dirty="0">
                <a:solidFill>
                  <a:schemeClr val="bg1"/>
                </a:solidFill>
              </a:rPr>
              <a:t>696 </a:t>
            </a:r>
            <a:r>
              <a:rPr lang="en-AU" b="1" dirty="0" smtClean="0">
                <a:solidFill>
                  <a:schemeClr val="bg1"/>
                </a:solidFill>
              </a:rPr>
              <a:t>487</a:t>
            </a:r>
          </a:p>
          <a:p>
            <a:pPr algn="ctr"/>
            <a:endParaRPr lang="en-AU" b="1" dirty="0" smtClean="0">
              <a:solidFill>
                <a:schemeClr val="bg1"/>
              </a:solidFill>
            </a:endParaRPr>
          </a:p>
          <a:p>
            <a:pPr algn="ctr"/>
            <a:r>
              <a:rPr lang="en-US" dirty="0">
                <a:solidFill>
                  <a:srgbClr val="323F4F"/>
                </a:solidFill>
                <a:hlinkClick r:id="rId3"/>
              </a:rPr>
              <a:t>https://help.nhvr.gov.au/support</a:t>
            </a:r>
            <a:endParaRPr lang="en-AU" dirty="0"/>
          </a:p>
          <a:p>
            <a:endParaRPr lang="en-AU" dirty="0">
              <a:solidFill>
                <a:schemeClr val="bg1"/>
              </a:solidFill>
            </a:endParaRPr>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028481"/>
            <a:ext cx="4716016" cy="58295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88759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a:t>Thank You!</a:t>
            </a:r>
          </a:p>
        </p:txBody>
      </p:sp>
    </p:spTree>
    <p:extLst>
      <p:ext uri="{BB962C8B-B14F-4D97-AF65-F5344CB8AC3E}">
        <p14:creationId xmlns:p14="http://schemas.microsoft.com/office/powerpoint/2010/main" val="1071196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AU" dirty="0" smtClean="0"/>
              <a:t>Logging </a:t>
            </a:r>
            <a:r>
              <a:rPr lang="en-AU" dirty="0" smtClean="0"/>
              <a:t>In</a:t>
            </a: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1</a:t>
            </a:r>
            <a:endParaRPr lang="en-AU" dirty="0"/>
          </a:p>
        </p:txBody>
      </p:sp>
    </p:spTree>
    <p:extLst>
      <p:ext uri="{BB962C8B-B14F-4D97-AF65-F5344CB8AC3E}">
        <p14:creationId xmlns:p14="http://schemas.microsoft.com/office/powerpoint/2010/main" val="24802071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smtClean="0"/>
              <a:t>Logging In </a:t>
            </a:r>
            <a:r>
              <a:rPr lang="en-AU" dirty="0"/>
              <a:t>| </a:t>
            </a:r>
            <a:r>
              <a:rPr lang="en-AU" dirty="0" smtClean="0"/>
              <a:t>FIRST LOGIN</a:t>
            </a:r>
            <a:endParaRPr lang="en-AU" dirty="0"/>
          </a:p>
        </p:txBody>
      </p:sp>
      <p:sp>
        <p:nvSpPr>
          <p:cNvPr id="4" name="Content Placeholder 3"/>
          <p:cNvSpPr>
            <a:spLocks noGrp="1"/>
          </p:cNvSpPr>
          <p:nvPr>
            <p:ph idx="1"/>
          </p:nvPr>
        </p:nvSpPr>
        <p:spPr>
          <a:xfrm>
            <a:off x="457200" y="1268760"/>
            <a:ext cx="7931224" cy="4857403"/>
          </a:xfrm>
        </p:spPr>
        <p:txBody>
          <a:bodyPr/>
          <a:lstStyle/>
          <a:p>
            <a:r>
              <a:rPr lang="en-US" sz="2000" dirty="0" smtClean="0"/>
              <a:t>To access the NHVR Portal you will need to register a User Profile (if you do not already have one).</a:t>
            </a:r>
          </a:p>
          <a:p>
            <a:endParaRPr lang="en-US" sz="2000" dirty="0" smtClean="0"/>
          </a:p>
          <a:p>
            <a:r>
              <a:rPr lang="en-US" sz="2000" dirty="0" smtClean="0"/>
              <a:t>Before you begin you will need:</a:t>
            </a:r>
          </a:p>
          <a:p>
            <a:pPr marL="457200" indent="-457200">
              <a:buFont typeface="Arial" panose="020B0604020202020204" pitchFamily="34" charset="0"/>
              <a:buChar char="•"/>
            </a:pPr>
            <a:r>
              <a:rPr lang="en-US" sz="2000" dirty="0"/>
              <a:t>a</a:t>
            </a:r>
            <a:r>
              <a:rPr lang="en-US" sz="2000" dirty="0" smtClean="0"/>
              <a:t>ccess to the NHVR Portal</a:t>
            </a:r>
          </a:p>
          <a:p>
            <a:pPr marL="457200" indent="-457200">
              <a:buFont typeface="Arial" panose="020B0604020202020204" pitchFamily="34" charset="0"/>
              <a:buChar char="•"/>
            </a:pPr>
            <a:r>
              <a:rPr lang="en-US" sz="2000" dirty="0" smtClean="0"/>
              <a:t>access to your email account so you can click on a confirmation link</a:t>
            </a:r>
          </a:p>
          <a:p>
            <a:pPr marL="457200" indent="-457200">
              <a:buFont typeface="Arial" panose="020B0604020202020204" pitchFamily="34" charset="0"/>
              <a:buChar char="•"/>
            </a:pPr>
            <a:r>
              <a:rPr lang="en-US" sz="2000" dirty="0" smtClean="0"/>
              <a:t>identification</a:t>
            </a:r>
          </a:p>
          <a:p>
            <a:pPr marL="457200" indent="-457200">
              <a:buFont typeface="Arial" panose="020B0604020202020204" pitchFamily="34" charset="0"/>
              <a:buChar char="•"/>
            </a:pPr>
            <a:r>
              <a:rPr lang="en-US" sz="2000" dirty="0"/>
              <a:t>y</a:t>
            </a:r>
            <a:r>
              <a:rPr lang="en-US" sz="2000" dirty="0" smtClean="0"/>
              <a:t>our </a:t>
            </a:r>
            <a:r>
              <a:rPr lang="en-US" sz="2000" dirty="0" err="1" smtClean="0"/>
              <a:t>organisation’s</a:t>
            </a:r>
            <a:r>
              <a:rPr lang="en-US" sz="2000" dirty="0" smtClean="0"/>
              <a:t> NHVR </a:t>
            </a:r>
            <a:r>
              <a:rPr lang="en-AU" sz="2000" dirty="0"/>
              <a:t>Regulator Customer </a:t>
            </a:r>
            <a:r>
              <a:rPr lang="en-AU" sz="2000" dirty="0" smtClean="0"/>
              <a:t>Number</a:t>
            </a:r>
            <a:r>
              <a:rPr lang="en-US" sz="2000" dirty="0" smtClean="0"/>
              <a:t> </a:t>
            </a:r>
            <a:r>
              <a:rPr lang="en-AU" sz="2000" dirty="0" smtClean="0"/>
              <a:t>(</a:t>
            </a:r>
            <a:r>
              <a:rPr lang="en-US" sz="2000" dirty="0" smtClean="0"/>
              <a:t>RCN</a:t>
            </a:r>
            <a:r>
              <a:rPr lang="en-AU" sz="2000" dirty="0" smtClean="0"/>
              <a:t>) </a:t>
            </a:r>
            <a:r>
              <a:rPr lang="en-US" sz="2000" dirty="0" smtClean="0"/>
              <a:t>and PIN, provided by your Administrator</a:t>
            </a:r>
          </a:p>
        </p:txBody>
      </p:sp>
    </p:spTree>
    <p:extLst>
      <p:ext uri="{BB962C8B-B14F-4D97-AF65-F5344CB8AC3E}">
        <p14:creationId xmlns:p14="http://schemas.microsoft.com/office/powerpoint/2010/main" val="5965222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smtClean="0"/>
              <a:t>Logging In </a:t>
            </a:r>
            <a:r>
              <a:rPr lang="en-AU" dirty="0"/>
              <a:t>| </a:t>
            </a:r>
            <a:r>
              <a:rPr lang="en-AU" dirty="0" smtClean="0"/>
              <a:t>FIRST LOGIN</a:t>
            </a:r>
            <a:endParaRPr lang="en-AU" dirty="0"/>
          </a:p>
        </p:txBody>
      </p:sp>
      <p:sp>
        <p:nvSpPr>
          <p:cNvPr id="4" name="Content Placeholder 3"/>
          <p:cNvSpPr>
            <a:spLocks noGrp="1"/>
          </p:cNvSpPr>
          <p:nvPr>
            <p:ph idx="1"/>
          </p:nvPr>
        </p:nvSpPr>
        <p:spPr>
          <a:xfrm>
            <a:off x="457200" y="1268760"/>
            <a:ext cx="7931224" cy="4857403"/>
          </a:xfrm>
        </p:spPr>
        <p:txBody>
          <a:bodyPr/>
          <a:lstStyle/>
          <a:p>
            <a:r>
              <a:rPr lang="en-US" sz="2000" dirty="0" smtClean="0"/>
              <a:t>Once you have a User Profile, </a:t>
            </a:r>
          </a:p>
          <a:p>
            <a:pPr marL="457200" indent="-457200">
              <a:buFont typeface="+mj-lt"/>
              <a:buAutoNum type="arabicPeriod"/>
            </a:pPr>
            <a:r>
              <a:rPr lang="en-US" sz="2000" dirty="0" smtClean="0"/>
              <a:t>Login in</a:t>
            </a:r>
          </a:p>
          <a:p>
            <a:pPr marL="457200" indent="-457200">
              <a:buFont typeface="+mj-lt"/>
              <a:buAutoNum type="arabicPeriod"/>
            </a:pPr>
            <a:r>
              <a:rPr lang="en-US" sz="2000" dirty="0"/>
              <a:t>V</a:t>
            </a:r>
            <a:r>
              <a:rPr lang="en-US" sz="2000" dirty="0" smtClean="0"/>
              <a:t>erify your identify using a Digital ID.</a:t>
            </a:r>
          </a:p>
          <a:p>
            <a:pPr marL="457200" indent="-457200">
              <a:buFont typeface="+mj-lt"/>
              <a:buAutoNum type="arabicPeriod"/>
            </a:pPr>
            <a:r>
              <a:rPr lang="en-US" sz="2000" dirty="0"/>
              <a:t>L</a:t>
            </a:r>
            <a:r>
              <a:rPr lang="en-US" sz="2000" dirty="0" smtClean="0"/>
              <a:t>ink to an existing Customer Account</a:t>
            </a:r>
          </a:p>
          <a:p>
            <a:pPr marL="1200150" lvl="1" indent="-457200">
              <a:buFont typeface="+mj-lt"/>
              <a:buAutoNum type="alphaLcPeriod"/>
            </a:pPr>
            <a:r>
              <a:rPr lang="en-US" sz="2000" dirty="0" smtClean="0"/>
              <a:t>You can request access from the Administrator, or</a:t>
            </a:r>
          </a:p>
          <a:p>
            <a:pPr marL="1200150" lvl="1" indent="-457200">
              <a:buFont typeface="+mj-lt"/>
              <a:buAutoNum type="alphaLcPeriod"/>
            </a:pPr>
            <a:r>
              <a:rPr lang="en-US" sz="2000" dirty="0" smtClean="0"/>
              <a:t>The Administrator will have invited you via email</a:t>
            </a:r>
          </a:p>
          <a:p>
            <a:pPr marL="1200150" lvl="1" indent="-457200">
              <a:buFont typeface="+mj-lt"/>
              <a:buAutoNum type="alphaLcPeriod"/>
            </a:pPr>
            <a:endParaRPr lang="en-US" sz="2000" dirty="0"/>
          </a:p>
          <a:p>
            <a:r>
              <a:rPr lang="en-US" sz="2000" dirty="0" smtClean="0"/>
              <a:t>If you enter the wrong </a:t>
            </a:r>
            <a:r>
              <a:rPr lang="en-US" sz="2000" dirty="0" smtClean="0">
                <a:solidFill>
                  <a:schemeClr val="tx1"/>
                </a:solidFill>
              </a:rPr>
              <a:t>password multiple times, </a:t>
            </a:r>
            <a:r>
              <a:rPr lang="en-US" sz="2000" dirty="0" smtClean="0"/>
              <a:t>your account will be locked for 15 mins. You can then try again.</a:t>
            </a:r>
          </a:p>
          <a:p>
            <a:endParaRPr lang="en-US" sz="2000" dirty="0" smtClean="0"/>
          </a:p>
        </p:txBody>
      </p:sp>
    </p:spTree>
    <p:extLst>
      <p:ext uri="{BB962C8B-B14F-4D97-AF65-F5344CB8AC3E}">
        <p14:creationId xmlns:p14="http://schemas.microsoft.com/office/powerpoint/2010/main" val="20415547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 xmlns:a16="http://schemas.microsoft.com/office/drawing/2014/main" id="{B33BFEBE-CBEB-45EB-9048-8067B9DDD689}"/>
              </a:ext>
            </a:extLst>
          </p:cNvPr>
          <p:cNvSpPr>
            <a:spLocks noGrp="1"/>
          </p:cNvSpPr>
          <p:nvPr>
            <p:ph idx="1"/>
          </p:nvPr>
        </p:nvSpPr>
        <p:spPr>
          <a:xfrm>
            <a:off x="5985646" y="2132856"/>
            <a:ext cx="3338882" cy="809957"/>
          </a:xfrm>
        </p:spPr>
        <p:txBody>
          <a:bodyPr/>
          <a:lstStyle/>
          <a:p>
            <a:endParaRPr lang="en-AU" sz="2000" dirty="0"/>
          </a:p>
          <a:p>
            <a:r>
              <a:rPr lang="en-US" sz="2000" dirty="0" smtClean="0"/>
              <a:t>Click play to view video</a:t>
            </a:r>
            <a:endParaRPr lang="en-AU" sz="2000" dirty="0"/>
          </a:p>
          <a:p>
            <a:endParaRPr lang="en-AU" sz="2000" dirty="0"/>
          </a:p>
          <a:p>
            <a:endParaRPr lang="en-AU" sz="2000" dirty="0"/>
          </a:p>
        </p:txBody>
      </p:sp>
      <p:sp>
        <p:nvSpPr>
          <p:cNvPr id="7" name="Title 1"/>
          <p:cNvSpPr>
            <a:spLocks noGrp="1"/>
          </p:cNvSpPr>
          <p:nvPr>
            <p:ph type="title"/>
          </p:nvPr>
        </p:nvSpPr>
        <p:spPr>
          <a:xfrm>
            <a:off x="457200" y="363653"/>
            <a:ext cx="8229600" cy="778098"/>
          </a:xfrm>
          <a:effectLst/>
        </p:spPr>
        <p:txBody>
          <a:bodyPr>
            <a:normAutofit/>
          </a:bodyPr>
          <a:lstStyle/>
          <a:p>
            <a:r>
              <a:rPr lang="en-AU" b="0" dirty="0" smtClean="0"/>
              <a:t>Logging In</a:t>
            </a:r>
            <a:r>
              <a:rPr lang="en-AU" dirty="0" smtClean="0"/>
              <a:t>| USER REGISTRATION</a:t>
            </a:r>
            <a:endParaRPr lang="en-AU" dirty="0"/>
          </a:p>
        </p:txBody>
      </p:sp>
      <p:sp>
        <p:nvSpPr>
          <p:cNvPr id="9" name="Rectangle 8">
            <a:hlinkClick r:id="rId3"/>
          </p:cNvPr>
          <p:cNvSpPr/>
          <p:nvPr/>
        </p:nvSpPr>
        <p:spPr>
          <a:xfrm>
            <a:off x="6156176" y="3140968"/>
            <a:ext cx="2160240" cy="1200329"/>
          </a:xfrm>
          <a:prstGeom prst="rect">
            <a:avLst/>
          </a:prstGeom>
          <a:solidFill>
            <a:schemeClr val="accent2"/>
          </a:solidFill>
          <a:effectLst/>
        </p:spPr>
        <p:txBody>
          <a:bodyPr wrap="square">
            <a:spAutoFit/>
          </a:bodyPr>
          <a:lstStyle/>
          <a:p>
            <a:pPr algn="ctr"/>
            <a:r>
              <a:rPr lang="en-AU" u="sng" dirty="0" smtClean="0">
                <a:solidFill>
                  <a:schemeClr val="bg1"/>
                </a:solidFill>
                <a:hlinkClick r:id="rId3"/>
              </a:rPr>
              <a:t>User Registration</a:t>
            </a:r>
            <a:endParaRPr lang="en-AU" u="sng" dirty="0" smtClean="0">
              <a:solidFill>
                <a:schemeClr val="bg1"/>
              </a:solidFill>
            </a:endParaRPr>
          </a:p>
          <a:p>
            <a:pPr algn="ctr"/>
            <a:endParaRPr lang="en-US" dirty="0" smtClean="0">
              <a:solidFill>
                <a:srgbClr val="002060"/>
              </a:solidFill>
            </a:endParaRPr>
          </a:p>
          <a:p>
            <a:pPr algn="ctr"/>
            <a:endParaRPr lang="en-US" dirty="0">
              <a:solidFill>
                <a:srgbClr val="002060"/>
              </a:solidFill>
            </a:endParaRPr>
          </a:p>
          <a:p>
            <a:pPr algn="ctr"/>
            <a:endParaRPr lang="en-AU" dirty="0">
              <a:solidFill>
                <a:srgbClr val="002060"/>
              </a:solidFill>
            </a:endParaRPr>
          </a:p>
        </p:txBody>
      </p:sp>
      <p:pic>
        <p:nvPicPr>
          <p:cNvPr id="4098" name="Picture 2" descr="https://www.livehalchal.com/wp-content/uploads/2017/02/Twitter-Account-Setup-Article-Main-Image.png"/>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l="31383" r="24077"/>
          <a:stretch/>
        </p:blipFill>
        <p:spPr bwMode="auto">
          <a:xfrm>
            <a:off x="0" y="1052736"/>
            <a:ext cx="5508104" cy="579691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Beth.Sherlock\AppData\Local\Microsoft\Windows\Temporary Internet Files\Content.IE5\4MLEYP6J\simplistic_play_icon__ico__png__by_micahpkay-d6opha8[1].png">
            <a:hlinkClick r:id="rId3"/>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6801655" y="3501008"/>
            <a:ext cx="798339" cy="798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Rectangle 1"/>
          <p:cNvSpPr/>
          <p:nvPr/>
        </p:nvSpPr>
        <p:spPr>
          <a:xfrm>
            <a:off x="2541319" y="2729936"/>
            <a:ext cx="2030681" cy="2030681"/>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0" name="Group 9">
            <a:extLst>
              <a:ext uri="{FF2B5EF4-FFF2-40B4-BE49-F238E27FC236}">
                <a16:creationId xmlns="" xmlns:a16="http://schemas.microsoft.com/office/drawing/2014/main" id="{47E70190-42C1-7C42-9988-B88A8DA9B5F4}"/>
              </a:ext>
            </a:extLst>
          </p:cNvPr>
          <p:cNvGrpSpPr/>
          <p:nvPr/>
        </p:nvGrpSpPr>
        <p:grpSpPr>
          <a:xfrm>
            <a:off x="2812666" y="2984851"/>
            <a:ext cx="1512168" cy="1512561"/>
            <a:chOff x="10748599" y="6659303"/>
            <a:chExt cx="2836376" cy="2837115"/>
          </a:xfrm>
        </p:grpSpPr>
        <p:sp>
          <p:nvSpPr>
            <p:cNvPr id="11" name="AutoShape 35">
              <a:extLst>
                <a:ext uri="{FF2B5EF4-FFF2-40B4-BE49-F238E27FC236}">
                  <a16:creationId xmlns="" xmlns:a16="http://schemas.microsoft.com/office/drawing/2014/main" id="{2E59ADF5-97DC-8944-A5AE-700C264E5E45}"/>
                </a:ext>
              </a:extLst>
            </p:cNvPr>
            <p:cNvSpPr>
              <a:spLocks/>
            </p:cNvSpPr>
            <p:nvPr/>
          </p:nvSpPr>
          <p:spPr bwMode="auto">
            <a:xfrm>
              <a:off x="10748599" y="6659303"/>
              <a:ext cx="2836376" cy="283711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lumMod val="75000"/>
              </a:schemeClr>
            </a:solidFill>
            <a:ln>
              <a:noFill/>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625" b="0" i="0" u="none" strike="noStrike" kern="0" cap="none" spc="0" normalizeH="0" baseline="0" noProof="0">
                <a:ln>
                  <a:noFill/>
                </a:ln>
                <a:solidFill>
                  <a:prstClr val="black"/>
                </a:solidFill>
                <a:effectLst>
                  <a:outerShdw blurRad="38100" dist="38100" dir="2700000" algn="tl">
                    <a:srgbClr val="000000"/>
                  </a:outerShdw>
                </a:effectLst>
                <a:uLnTx/>
                <a:uFillTx/>
                <a:latin typeface="Lato" panose="020F0502020204030203" pitchFamily="34" charset="0"/>
                <a:ea typeface="Lato" panose="020F0502020204030203" pitchFamily="34" charset="0"/>
                <a:cs typeface="Lato" panose="020F0502020204030203" pitchFamily="34" charset="0"/>
                <a:sym typeface="Gill Sans" charset="0"/>
              </a:endParaRPr>
            </a:p>
          </p:txBody>
        </p:sp>
        <p:sp>
          <p:nvSpPr>
            <p:cNvPr id="12" name="Freeform 96">
              <a:extLst>
                <a:ext uri="{FF2B5EF4-FFF2-40B4-BE49-F238E27FC236}">
                  <a16:creationId xmlns="" xmlns:a16="http://schemas.microsoft.com/office/drawing/2014/main" id="{D5D7B757-AEC7-0943-A3CD-537428EC7D96}"/>
                </a:ext>
              </a:extLst>
            </p:cNvPr>
            <p:cNvSpPr>
              <a:spLocks noChangeArrowheads="1"/>
            </p:cNvSpPr>
            <p:nvPr/>
          </p:nvSpPr>
          <p:spPr bwMode="auto">
            <a:xfrm>
              <a:off x="11281837" y="7038360"/>
              <a:ext cx="1823500" cy="1757402"/>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6" b="0" i="0" u="none" strike="noStrike" kern="0" cap="none" spc="0" normalizeH="0" baseline="0" noProof="0">
                <a:ln>
                  <a:noFill/>
                </a:ln>
                <a:solidFill>
                  <a:prstClr val="black"/>
                </a:solidFill>
                <a:effectLst/>
                <a:uLnTx/>
                <a:uFillTx/>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3159273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4)">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smtClean="0"/>
              <a:t>Logging In </a:t>
            </a:r>
            <a:r>
              <a:rPr lang="en-AU" dirty="0"/>
              <a:t>| </a:t>
            </a:r>
            <a:r>
              <a:rPr lang="en-AU" dirty="0" smtClean="0"/>
              <a:t>VERIFY ID</a:t>
            </a:r>
            <a:endParaRPr lang="en-AU" dirty="0"/>
          </a:p>
        </p:txBody>
      </p:sp>
      <p:sp>
        <p:nvSpPr>
          <p:cNvPr id="4" name="Content Placeholder 3"/>
          <p:cNvSpPr>
            <a:spLocks noGrp="1"/>
          </p:cNvSpPr>
          <p:nvPr>
            <p:ph idx="1"/>
          </p:nvPr>
        </p:nvSpPr>
        <p:spPr>
          <a:xfrm>
            <a:off x="457200" y="1268760"/>
            <a:ext cx="4978896" cy="4857403"/>
          </a:xfrm>
        </p:spPr>
        <p:txBody>
          <a:bodyPr/>
          <a:lstStyle/>
          <a:p>
            <a:r>
              <a:rPr lang="en-US" sz="2000" dirty="0" smtClean="0">
                <a:solidFill>
                  <a:schemeClr val="tx1"/>
                </a:solidFill>
              </a:rPr>
              <a:t>Before you can link to a Customer Account you must verify your identity.</a:t>
            </a:r>
          </a:p>
          <a:p>
            <a:r>
              <a:rPr lang="en-US" sz="2000" dirty="0" smtClean="0"/>
              <a:t>You only need to do this </a:t>
            </a:r>
            <a:r>
              <a:rPr lang="en-US" sz="2000" b="1" dirty="0" smtClean="0"/>
              <a:t>once</a:t>
            </a:r>
            <a:r>
              <a:rPr lang="en-US" sz="2000" dirty="0" smtClean="0"/>
              <a:t>.</a:t>
            </a:r>
            <a:endParaRPr lang="en-AU" sz="2000" dirty="0"/>
          </a:p>
        </p:txBody>
      </p:sp>
      <p:pic>
        <p:nvPicPr>
          <p:cNvPr id="5" name="Picture 2"/>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13605" y="2564904"/>
            <a:ext cx="5116749" cy="27878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4532931" y="3356992"/>
            <a:ext cx="3434308" cy="27947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5436096" y="1340768"/>
            <a:ext cx="3459937" cy="1754326"/>
          </a:xfrm>
          <a:prstGeom prst="rect">
            <a:avLst/>
          </a:prstGeom>
          <a:solidFill>
            <a:srgbClr val="1A679E"/>
          </a:solidFill>
        </p:spPr>
        <p:txBody>
          <a:bodyPr wrap="square">
            <a:spAutoFit/>
          </a:bodyPr>
          <a:lstStyle/>
          <a:p>
            <a:r>
              <a:rPr lang="en-AU" b="1" dirty="0" smtClean="0">
                <a:solidFill>
                  <a:schemeClr val="bg1"/>
                </a:solidFill>
              </a:rPr>
              <a:t>Acceptable ID documents</a:t>
            </a:r>
            <a:endParaRPr lang="en-AU" b="1" dirty="0">
              <a:solidFill>
                <a:schemeClr val="bg1"/>
              </a:solidFill>
            </a:endParaRPr>
          </a:p>
          <a:p>
            <a:pPr marL="285750" indent="-285750">
              <a:buFont typeface="Arial" panose="020B0604020202020204" pitchFamily="34" charset="0"/>
              <a:buChar char="•"/>
            </a:pPr>
            <a:r>
              <a:rPr lang="en-AU" dirty="0">
                <a:solidFill>
                  <a:schemeClr val="bg1"/>
                </a:solidFill>
              </a:rPr>
              <a:t>Australian driver licence</a:t>
            </a:r>
          </a:p>
          <a:p>
            <a:pPr marL="285750" indent="-285750">
              <a:buFont typeface="Arial" panose="020B0604020202020204" pitchFamily="34" charset="0"/>
              <a:buChar char="•"/>
            </a:pPr>
            <a:r>
              <a:rPr lang="en-AU" dirty="0">
                <a:solidFill>
                  <a:schemeClr val="bg1"/>
                </a:solidFill>
              </a:rPr>
              <a:t>Australian passport</a:t>
            </a:r>
          </a:p>
          <a:p>
            <a:pPr marL="285750" indent="-285750">
              <a:buFont typeface="Arial" panose="020B0604020202020204" pitchFamily="34" charset="0"/>
              <a:buChar char="•"/>
            </a:pPr>
            <a:r>
              <a:rPr lang="en-AU" dirty="0">
                <a:solidFill>
                  <a:schemeClr val="bg1"/>
                </a:solidFill>
              </a:rPr>
              <a:t>Foreign passport</a:t>
            </a:r>
          </a:p>
          <a:p>
            <a:pPr marL="285750" indent="-285750">
              <a:buFont typeface="Arial" panose="020B0604020202020204" pitchFamily="34" charset="0"/>
              <a:buChar char="•"/>
            </a:pPr>
            <a:r>
              <a:rPr lang="en-AU" dirty="0">
                <a:solidFill>
                  <a:schemeClr val="bg1"/>
                </a:solidFill>
              </a:rPr>
              <a:t>Australian citizenship certificate</a:t>
            </a:r>
          </a:p>
          <a:p>
            <a:pPr marL="285750" indent="-285750">
              <a:buFont typeface="Arial" panose="020B0604020202020204" pitchFamily="34" charset="0"/>
              <a:buChar char="•"/>
            </a:pPr>
            <a:r>
              <a:rPr lang="en-AU" dirty="0" err="1" smtClean="0">
                <a:solidFill>
                  <a:schemeClr val="bg1"/>
                </a:solidFill>
              </a:rPr>
              <a:t>ImmiCard</a:t>
            </a:r>
            <a:endParaRPr lang="en-AU" dirty="0">
              <a:solidFill>
                <a:schemeClr val="bg1"/>
              </a:solidFill>
            </a:endParaRPr>
          </a:p>
        </p:txBody>
      </p:sp>
    </p:spTree>
    <p:extLst>
      <p:ext uri="{BB962C8B-B14F-4D97-AF65-F5344CB8AC3E}">
        <p14:creationId xmlns:p14="http://schemas.microsoft.com/office/powerpoint/2010/main" val="5773890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 xmlns:a16="http://schemas.microsoft.com/office/drawing/2014/main" id="{B33BFEBE-CBEB-45EB-9048-8067B9DDD689}"/>
              </a:ext>
            </a:extLst>
          </p:cNvPr>
          <p:cNvSpPr>
            <a:spLocks noGrp="1"/>
          </p:cNvSpPr>
          <p:nvPr>
            <p:ph idx="1"/>
          </p:nvPr>
        </p:nvSpPr>
        <p:spPr>
          <a:xfrm>
            <a:off x="5805118" y="2132856"/>
            <a:ext cx="3070684" cy="809957"/>
          </a:xfrm>
        </p:spPr>
        <p:txBody>
          <a:bodyPr/>
          <a:lstStyle/>
          <a:p>
            <a:endParaRPr lang="en-AU" sz="2000" dirty="0"/>
          </a:p>
          <a:p>
            <a:r>
              <a:rPr lang="en-US" sz="2000" dirty="0" smtClean="0"/>
              <a:t>Click play to view video</a:t>
            </a:r>
            <a:endParaRPr lang="en-AU" sz="2000" dirty="0"/>
          </a:p>
          <a:p>
            <a:endParaRPr lang="en-AU" sz="2000" dirty="0"/>
          </a:p>
          <a:p>
            <a:endParaRPr lang="en-AU" sz="2000" dirty="0"/>
          </a:p>
        </p:txBody>
      </p:sp>
      <p:sp>
        <p:nvSpPr>
          <p:cNvPr id="7" name="Title 1"/>
          <p:cNvSpPr>
            <a:spLocks noGrp="1"/>
          </p:cNvSpPr>
          <p:nvPr>
            <p:ph type="title"/>
          </p:nvPr>
        </p:nvSpPr>
        <p:spPr>
          <a:xfrm>
            <a:off x="457200" y="363653"/>
            <a:ext cx="8229600" cy="778098"/>
          </a:xfrm>
        </p:spPr>
        <p:txBody>
          <a:bodyPr>
            <a:normAutofit/>
          </a:bodyPr>
          <a:lstStyle/>
          <a:p>
            <a:r>
              <a:rPr lang="en-AU" b="0" dirty="0" smtClean="0"/>
              <a:t>Logging In</a:t>
            </a:r>
            <a:r>
              <a:rPr lang="en-AU" dirty="0" smtClean="0"/>
              <a:t>| VERIFY ID</a:t>
            </a:r>
            <a:endParaRPr lang="en-AU" dirty="0"/>
          </a:p>
        </p:txBody>
      </p:sp>
      <p:sp>
        <p:nvSpPr>
          <p:cNvPr id="9" name="Rectangle 8">
            <a:hlinkClick r:id="rId3"/>
          </p:cNvPr>
          <p:cNvSpPr/>
          <p:nvPr/>
        </p:nvSpPr>
        <p:spPr>
          <a:xfrm>
            <a:off x="6156176" y="3140968"/>
            <a:ext cx="2160240" cy="1200329"/>
          </a:xfrm>
          <a:prstGeom prst="rect">
            <a:avLst/>
          </a:prstGeom>
          <a:solidFill>
            <a:schemeClr val="accent2"/>
          </a:solidFill>
          <a:effectLst/>
        </p:spPr>
        <p:txBody>
          <a:bodyPr wrap="square">
            <a:spAutoFit/>
          </a:bodyPr>
          <a:lstStyle/>
          <a:p>
            <a:pPr algn="ctr"/>
            <a:r>
              <a:rPr lang="en-AU" u="sng" dirty="0" smtClean="0">
                <a:solidFill>
                  <a:schemeClr val="bg1"/>
                </a:solidFill>
              </a:rPr>
              <a:t>Verify your Identity</a:t>
            </a:r>
          </a:p>
          <a:p>
            <a:pPr algn="ctr"/>
            <a:endParaRPr lang="en-US" dirty="0" smtClean="0">
              <a:solidFill>
                <a:srgbClr val="002060"/>
              </a:solidFill>
            </a:endParaRPr>
          </a:p>
          <a:p>
            <a:pPr algn="ctr"/>
            <a:endParaRPr lang="en-US" dirty="0">
              <a:solidFill>
                <a:srgbClr val="002060"/>
              </a:solidFill>
            </a:endParaRPr>
          </a:p>
          <a:p>
            <a:pPr algn="ctr"/>
            <a:endParaRPr lang="en-AU" dirty="0">
              <a:solidFill>
                <a:srgbClr val="002060"/>
              </a:solidFill>
            </a:endParaRPr>
          </a:p>
        </p:txBody>
      </p:sp>
      <p:pic>
        <p:nvPicPr>
          <p:cNvPr id="4098" name="Picture 2" descr="https://www.livehalchal.com/wp-content/uploads/2017/02/Twitter-Account-Setup-Article-Main-Image.png"/>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l="31383" r="24077"/>
          <a:stretch/>
        </p:blipFill>
        <p:spPr bwMode="auto">
          <a:xfrm>
            <a:off x="0" y="1052736"/>
            <a:ext cx="5508104" cy="579691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Beth.Sherlock\AppData\Local\Microsoft\Windows\Temporary Internet Files\Content.IE5\4MLEYP6J\simplistic_play_icon__ico__png__by_micahpkay-d6opha8[1].png">
            <a:hlinkClick r:id="rId3"/>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6801654" y="3494757"/>
            <a:ext cx="798339" cy="798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923646" y="5085184"/>
            <a:ext cx="1381853" cy="369332"/>
          </a:xfrm>
          <a:prstGeom prst="rect">
            <a:avLst/>
          </a:prstGeom>
          <a:noFill/>
        </p:spPr>
        <p:txBody>
          <a:bodyPr wrap="none" rtlCol="0">
            <a:spAutoFit/>
          </a:bodyPr>
          <a:lstStyle/>
          <a:p>
            <a:r>
              <a:rPr lang="en-US" dirty="0" smtClean="0">
                <a:solidFill>
                  <a:srgbClr val="FF0000"/>
                </a:solidFill>
              </a:rPr>
              <a:t>Need hosted</a:t>
            </a:r>
            <a:endParaRPr lang="en-AU" dirty="0">
              <a:solidFill>
                <a:srgbClr val="FF0000"/>
              </a:solidFill>
            </a:endParaRPr>
          </a:p>
        </p:txBody>
      </p:sp>
      <p:sp>
        <p:nvSpPr>
          <p:cNvPr id="10" name="Rectangle 9"/>
          <p:cNvSpPr/>
          <p:nvPr/>
        </p:nvSpPr>
        <p:spPr>
          <a:xfrm>
            <a:off x="2469311" y="2694463"/>
            <a:ext cx="2030681" cy="203068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8194" name="Picture 2"/>
          <p:cNvPicPr>
            <a:picLocks noChangeAspect="1" noChangeArrowheads="1"/>
          </p:cNvPicPr>
          <p:nvPr/>
        </p:nvPicPr>
        <p:blipFill>
          <a:blip r:embed="rId7">
            <a:duotone>
              <a:prstClr val="black"/>
              <a:schemeClr val="accent2">
                <a:tint val="45000"/>
                <a:satMod val="400000"/>
              </a:schemeClr>
            </a:duotone>
            <a:extLst>
              <a:ext uri="{BEBA8EAE-BF5A-486C-A8C5-ECC9F3942E4B}">
                <a14:imgProps xmlns:a14="http://schemas.microsoft.com/office/drawing/2010/main">
                  <a14:imgLayer r:embed="rId8">
                    <a14:imgEffect>
                      <a14:backgroundRemoval t="4839" b="94624" l="3690" r="93727"/>
                    </a14:imgEffect>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2629502" y="3212976"/>
            <a:ext cx="1710297" cy="11738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5121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NHVR">
      <a:dk1>
        <a:sysClr val="windowText" lastClr="000000"/>
      </a:dk1>
      <a:lt1>
        <a:sysClr val="window" lastClr="FFFFFF"/>
      </a:lt1>
      <a:dk2>
        <a:srgbClr val="0F2D52"/>
      </a:dk2>
      <a:lt2>
        <a:srgbClr val="43849D"/>
      </a:lt2>
      <a:accent1>
        <a:srgbClr val="4A9B98"/>
      </a:accent1>
      <a:accent2>
        <a:srgbClr val="67A7CC"/>
      </a:accent2>
      <a:accent3>
        <a:srgbClr val="262626"/>
      </a:accent3>
      <a:accent4>
        <a:srgbClr val="B4C4D1"/>
      </a:accent4>
      <a:accent5>
        <a:srgbClr val="FFFFFF"/>
      </a:accent5>
      <a:accent6>
        <a:srgbClr val="FFFFFF"/>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B8631A83A1D9D4488FC27E88232CD45" ma:contentTypeVersion="5" ma:contentTypeDescription="Create a new document." ma:contentTypeScope="" ma:versionID="bcc3b0ea89f3407363a7d934638cf4c1">
  <xsd:schema xmlns:xsd="http://www.w3.org/2001/XMLSchema" xmlns:xs="http://www.w3.org/2001/XMLSchema" xmlns:p="http://schemas.microsoft.com/office/2006/metadata/properties" xmlns:ns2="dba49c68-f22a-4693-9ff1-9b2769048b60" xmlns:ns3="8663bc20-0f28-4f06-8839-041663ed56be" targetNamespace="http://schemas.microsoft.com/office/2006/metadata/properties" ma:root="true" ma:fieldsID="5c19a521f95bab3b481cfb5d4f689eaa" ns2:_="" ns3:_="">
    <xsd:import namespace="dba49c68-f22a-4693-9ff1-9b2769048b60"/>
    <xsd:import namespace="8663bc20-0f28-4f06-8839-041663ed56be"/>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a49c68-f22a-4693-9ff1-9b2769048b60"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663bc20-0f28-4f06-8839-041663ed56be"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42BC2C-DDDF-464F-9D0F-FAC4550A92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a49c68-f22a-4693-9ff1-9b2769048b60"/>
    <ds:schemaRef ds:uri="8663bc20-0f28-4f06-8839-041663ed56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1D17BBA-572C-42D3-B69E-3C756FF8D287}">
  <ds:schemaRefs>
    <ds:schemaRef ds:uri="http://schemas.microsoft.com/sharepoint/v3/contenttype/forms"/>
  </ds:schemaRefs>
</ds:datastoreItem>
</file>

<file path=customXml/itemProps3.xml><?xml version="1.0" encoding="utf-8"?>
<ds:datastoreItem xmlns:ds="http://schemas.openxmlformats.org/officeDocument/2006/customXml" ds:itemID="{C6CDA162-FD5A-4551-AFDA-B45A451BC10B}">
  <ds:schemaRefs>
    <ds:schemaRef ds:uri="http://purl.org/dc/dcmitype/"/>
    <ds:schemaRef ds:uri="http://www.w3.org/XML/1998/namespace"/>
    <ds:schemaRef ds:uri="http://schemas.microsoft.com/office/2006/documentManagement/types"/>
    <ds:schemaRef ds:uri="http://purl.org/dc/elements/1.1/"/>
    <ds:schemaRef ds:uri="http://purl.org/dc/terms/"/>
    <ds:schemaRef ds:uri="http://schemas.microsoft.com/office/2006/metadata/properties"/>
    <ds:schemaRef ds:uri="http://schemas.microsoft.com/office/infopath/2007/PartnerControls"/>
    <ds:schemaRef ds:uri="http://schemas.openxmlformats.org/package/2006/metadata/core-properties"/>
    <ds:schemaRef ds:uri="8663bc20-0f28-4f06-8839-041663ed56be"/>
    <ds:schemaRef ds:uri="dba49c68-f22a-4693-9ff1-9b2769048b60"/>
  </ds:schemaRefs>
</ds:datastoreItem>
</file>

<file path=docProps/app.xml><?xml version="1.0" encoding="utf-8"?>
<Properties xmlns="http://schemas.openxmlformats.org/officeDocument/2006/extended-properties" xmlns:vt="http://schemas.openxmlformats.org/officeDocument/2006/docPropsVTypes">
  <Template/>
  <TotalTime>17480</TotalTime>
  <Words>2294</Words>
  <Application>Microsoft Office PowerPoint</Application>
  <PresentationFormat>On-screen Show (4:3)</PresentationFormat>
  <Paragraphs>546</Paragraphs>
  <Slides>39</Slides>
  <Notes>39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NHVR Portal Registration Service for Users</vt:lpstr>
      <vt:lpstr>Learning Objectives</vt:lpstr>
      <vt:lpstr>Session Outline</vt:lpstr>
      <vt:lpstr>Logging In </vt:lpstr>
      <vt:lpstr>Logging In | FIRST LOGIN</vt:lpstr>
      <vt:lpstr>Logging In | FIRST LOGIN</vt:lpstr>
      <vt:lpstr>Logging In| USER REGISTRATION</vt:lpstr>
      <vt:lpstr>Logging In | VERIFY ID</vt:lpstr>
      <vt:lpstr>Logging In| VERIFY ID</vt:lpstr>
      <vt:lpstr>Logging In| LINKING TO A CUSTOMER ACCOUNT</vt:lpstr>
      <vt:lpstr>Navigation </vt:lpstr>
      <vt:lpstr>Navigation| THE INTERFACE</vt:lpstr>
      <vt:lpstr>Navigation| THE INTERFACE</vt:lpstr>
      <vt:lpstr>Navigation| THE INTERFACE</vt:lpstr>
      <vt:lpstr>Personalising </vt:lpstr>
      <vt:lpstr>Personalising| OPTIONS</vt:lpstr>
      <vt:lpstr>Personalising | SORTING</vt:lpstr>
      <vt:lpstr>Navigation | COLUMNS</vt:lpstr>
      <vt:lpstr>Personalising | COLUMNS</vt:lpstr>
      <vt:lpstr>Searching </vt:lpstr>
      <vt:lpstr>Navigation | SEARCHING WITH FILTERS</vt:lpstr>
      <vt:lpstr>Navigation | SEARCHING WITH FILTERS</vt:lpstr>
      <vt:lpstr>Navigation | SEARCHING WITH FILTERS</vt:lpstr>
      <vt:lpstr>Navigation | CREATING TABS</vt:lpstr>
      <vt:lpstr>Navigation | SEARCHING AND CREATING TABS</vt:lpstr>
      <vt:lpstr>Exporting </vt:lpstr>
      <vt:lpstr>Exporting| EXPORTING TO CSV AND PDF</vt:lpstr>
      <vt:lpstr>Registration Shares </vt:lpstr>
      <vt:lpstr>Registration Shares| Chain of Responsibility</vt:lpstr>
      <vt:lpstr>Registration Shares| Chain of Responsibility</vt:lpstr>
      <vt:lpstr>Registration Shares | SHARED WITH ME</vt:lpstr>
      <vt:lpstr>Logging In| SHARED WITH ME</vt:lpstr>
      <vt:lpstr>Adding Notes</vt:lpstr>
      <vt:lpstr>Adding Notes| ADDING NOTES</vt:lpstr>
      <vt:lpstr>Your Profile </vt:lpstr>
      <vt:lpstr>Registration| YOUR PROFILE</vt:lpstr>
      <vt:lpstr>Help and Support </vt:lpstr>
      <vt:lpstr>Support | HELP &amp; SUPPORT</vt:lpstr>
      <vt:lpstr>Thank You!</vt:lpstr>
    </vt:vector>
  </TitlesOfParts>
  <Manager>Linda.MacDonald@nhvr.gov.au</Manager>
  <Company>National Heavy Vehicle Regulator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Tara Crane;Linda.MacDonald@nhvr.gov.au</dc:creator>
  <cp:lastModifiedBy>Akashalila Sherlock</cp:lastModifiedBy>
  <cp:revision>648</cp:revision>
  <cp:lastPrinted>2019-04-30T00:33:08Z</cp:lastPrinted>
  <dcterms:created xsi:type="dcterms:W3CDTF">2017-07-17T06:48:46Z</dcterms:created>
  <dcterms:modified xsi:type="dcterms:W3CDTF">2019-08-12T07:27:09Z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0x0101009B8631A83A1D9D4488FC27E88232CD45</vt:lpwstr>
  </property>
</Properties>
</file>